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  <p:sldMasterId id="2147483672" r:id="rId5"/>
    <p:sldMasterId id="2147483688" r:id="rId6"/>
  </p:sldMasterIdLst>
  <p:notesMasterIdLst>
    <p:notesMasterId r:id="rId8"/>
  </p:notesMasterIdLst>
  <p:sldIdLst>
    <p:sldId id="277" r:id="rId7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B9AC3A-B9D5-1DB3-BF21-F70AC89FA9A3}" name="John Holland" initials="JH" userId="S::john.holland@wsc.nsw.gov.au::1c8824eb-2669-4b62-826b-0b2ebd701f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B5B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947D5B-E4B6-4779-B59A-84221217591F}" v="1" dt="2023-09-22T07:05:06.790"/>
    <p1510:client id="{FCCF3316-B23C-4C36-BDB8-46B9FA98F18C}" v="1" dt="2023-09-22T06:58:28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4FD7592-E6B4-497D-8CE8-B8C6EB02A0FE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DB49C8E-EF5A-4BD8-AA4D-43A69AEE2E9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140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49C8E-EF5A-4BD8-AA4D-43A69AEE2E9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720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5C33D-EFA6-412D-98AB-949FCD03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A9ED-1FD2-4159-A341-97000F5A7063}" type="datetimeFigureOut">
              <a:rPr lang="en-AU" smtClean="0"/>
              <a:t>22/09/2023</a:t>
            </a:fld>
            <a:endParaRPr lang="en-AU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B7A73E0-E6DA-45FF-A4A4-517C8475D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3046"/>
          <a:stretch/>
        </p:blipFill>
        <p:spPr>
          <a:xfrm>
            <a:off x="1" y="-2308"/>
            <a:ext cx="64691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F8807-DE39-4B53-B1D8-DCBD27AC8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237" y="3045167"/>
            <a:ext cx="3663297" cy="238760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1645A-A001-4113-B7F3-DB4AF94A2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37" y="5588948"/>
            <a:ext cx="3936763" cy="44576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167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1679-B9D7-E07C-EA1D-54ECDA5C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5E8F-25A1-42AC-712A-C80CABE7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359B9-8739-8A38-96F6-33AF03CD9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939F9-C579-39B1-EA10-F2B75396B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4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1CC1-E98E-32C0-8090-AFCEF3BD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8B43E4-3C7B-A796-9069-25AC9B9F1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7A332-6A22-2204-BFCF-A89EDCE6E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661FB-DA7C-5AB2-6574-BF219939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9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8150A-A519-6185-B4E0-3E3D78B2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DE829-B5D0-54A6-DAF6-A3FB6F2FD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8A7F-2C5D-43B4-E9C5-59B8AC98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0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B7D088-CE54-48A5-19C4-D09D48200B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DC9ED-27F4-027A-5794-07475FCAD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543A7-C84F-C8C5-F76D-3AFF36A2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42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F52F-D19C-413B-B66E-69752F67A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52B3F-2760-4B0B-A080-C3D8672EE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9905A-2571-44C5-B4E9-4F5978927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967B2-0A42-4E86-A443-BDBE46CA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C9021-C72A-4F3B-9AE0-0ED80798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9049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39039-99B7-4511-838E-9CD2DF9E3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59627-C8E1-48A9-A1F3-FA82EB85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D99FC-3FA0-4F75-8CB8-77A0A07C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43856-1230-4EC6-B649-70E23E464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F909F-0FB6-4048-94A7-0E54F03B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9438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38EE8-999A-4F3A-8BF6-6ED858FF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27579-9D97-410A-8815-BE82574BC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A0D03-2F6E-4A45-BEA0-D7C26CC0C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7A201-CD18-4BBE-8DF3-45575812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73482-3165-400A-B7EC-E918DE1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7826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7EAD-D5FA-4750-8886-E0F2E2FD6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5E844-3650-4461-A644-F5DCB9807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FE421-FF6D-4107-A446-9DC7A2976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67080-24BB-4025-B4BD-416B5FDB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A38FB-8F23-4035-AB8C-0535B50E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1000E-AF42-404C-ABAE-EECEE776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5750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D26F2-B9DA-4DD3-BC36-CC950F14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97EC9-EFC4-41D5-82AA-FDA40902B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6F7100-E762-4613-983A-C67A9E08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25983-6A4A-4C45-A5EC-EA046B175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11F38-5FA5-4A1A-9C85-BC4209ECD4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DFE3B-99EC-4231-B082-43328597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00B230-A606-46E7-8C5D-F79121C6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4556C-0C89-42BA-8E35-007B86F89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87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00F1-E070-4032-8FC4-AD4B3909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8E786-0BAD-426E-8DB4-5E4CC3B9C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6BAEC-D558-45EC-BCA4-80485382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E0054-2B2C-4906-876B-6AD72028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643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F8807-DE39-4B53-B1D8-DCBD27AC8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237" y="3045167"/>
            <a:ext cx="3663297" cy="238760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1645A-A001-4113-B7F3-DB4AF94A2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37" y="5588948"/>
            <a:ext cx="3936763" cy="44576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4971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76CD91-FA49-4C13-9101-28B28917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4E67A1-186A-449C-8A80-A7B6B0D5D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A0A56-B54F-4CAB-8142-AED438EE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963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456F-21EE-4EE8-9E9B-1E6C5675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FAF11-F342-4826-BD2A-587125BD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8E203-CE93-49F1-9605-0ABC0D091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1E05D-2592-4C44-92BD-9B924B3A5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75F90-96E1-4C73-AF9D-518091ED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94CFC-77AE-4688-939D-E6166B64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3620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0820-039B-4382-932C-FC028165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796C7-65AA-49F9-AF4A-12240889E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4B113D-EEDA-4050-AD23-C0E5065A4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CB19B-25D8-4380-9037-A6B4CD10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C0C5B-9FA0-41E6-B2C2-1E3B40A82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43C2A-FA67-4BC3-8A72-16B5A262C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3284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74D3-ADDA-4AA1-B434-0BA25B1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20D46-817E-4B62-828C-4164FDEFB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F68FC-0C8F-42D5-BCF2-32979442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4564A-96FB-4A27-850D-9F1251E40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E2A29-BDF1-4225-987F-399A658A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4723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4DC888-7699-430C-B321-3510971D0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7D152-E8BF-426A-A7F6-2AB18081D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E0A8E-655C-4678-BB8A-00B9453D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16420-11FD-4BC7-8C98-4A3FDF05B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88587-0A82-464B-B0A4-D616AD7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921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1E4C01-2FA0-1CE1-B768-68B4BAE2F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33" r="3933"/>
          <a:stretch/>
        </p:blipFill>
        <p:spPr>
          <a:xfrm>
            <a:off x="3231442" y="2308"/>
            <a:ext cx="9467453" cy="6857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8ABDA-572C-9EDF-4E80-CA9206ED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62F5B-6AA7-194F-8D84-12763A7ACCDB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FA1BC-B5AE-20DA-B8B1-F74F0122F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2294A-8342-329B-2239-47E32A32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2DFFF02-661C-1DBE-72D8-2AD4F6001C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6620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1AB5DC-3B58-49B5-A4CA-CB634017A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322" y="2997921"/>
            <a:ext cx="3713018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76034-DDC6-B814-4F2B-EB710944F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3420D-84B4-58D8-4708-C88057E8E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3F745-5EEB-96B6-3923-58B36676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5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CB2A-B2D3-D847-405D-76E56CBE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1ECD2-0BB6-D80D-17A4-7A616D787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36859-E111-5329-3B8E-808A60CB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8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8BD75-895A-9246-0799-44709F2A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CC6FB-3A58-F3ED-9CD0-9C3777936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BBE82-10F4-5B0B-CA65-52DE569DC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04AA8-C6F8-92D2-9C53-0A6A8480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6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F3E9-1958-EF80-7424-135B67350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DF9D3-7F98-6460-4A31-4BD789850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45D35-24DE-674E-5AFF-F4B1D826E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11DD8-B52A-C190-0F7C-F5203ABBE3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BD5D90-03FE-74F9-C0E4-D5785CAF7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1F251-53C6-4BEA-319A-6AB701329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8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0A0D9-323E-6BA1-CF17-930D576A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F3821-726F-BB07-CE5B-E1C7242C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0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F7AA8-DB25-E6FB-249E-91101AF2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0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AC55D5-1F13-4B34-A023-405C992C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2F6DC-10FD-4EEE-92E2-136195526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8FF99-64F0-4A54-8571-A166E63D2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4D1A9ED-1FD2-4159-A341-97000F5A7063}" type="datetimeFigureOut">
              <a:rPr lang="en-AU" smtClean="0"/>
              <a:pPr/>
              <a:t>22/09/2023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E8170-D63C-454C-B705-1CFA0C4AA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2D77B-E6BE-4500-9018-5FEE83377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C92630E-BEF9-4503-9E96-EC97BA29489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865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D4C895-9004-4217-A034-CE7ED060C5B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535168"/>
            <a:ext cx="12192000" cy="132283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3A9710-FAB5-A826-85E7-240777E3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8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Master Text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AF12D-007D-21A8-2089-A0F4E817C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8F49-2912-90A5-AA34-30E081322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46DA-C288-024B-86D4-A4BC4F7C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solidFill>
            <a:srgbClr val="556B5B"/>
          </a:solidFill>
          <a:latin typeface="Verdana Pro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65284D-9E8C-45A3-9D00-D5A320A35065}"/>
              </a:ext>
            </a:extLst>
          </p:cNvPr>
          <p:cNvGrpSpPr/>
          <p:nvPr userDrawn="1"/>
        </p:nvGrpSpPr>
        <p:grpSpPr>
          <a:xfrm>
            <a:off x="0" y="5729949"/>
            <a:ext cx="12275381" cy="1101137"/>
            <a:chOff x="0" y="5729949"/>
            <a:chExt cx="12275381" cy="11011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90F8C5-B7E0-4676-9016-5CE3F67748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/>
            <a:srcRect t="84614" b="3981"/>
            <a:stretch/>
          </p:blipFill>
          <p:spPr>
            <a:xfrm>
              <a:off x="0" y="5729949"/>
              <a:ext cx="12275381" cy="9902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B664BB-5519-4464-9D68-CA55B6B891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122673" y="6176963"/>
              <a:ext cx="898278" cy="6541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91E0BA0-2FB4-4F94-BD7F-CA21A7F9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1221279" y="6263249"/>
              <a:ext cx="1904999" cy="567837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8AC86-C259-489E-A3FB-A4A69A933AE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21B2A-7B1C-4C3D-9EAF-D69CC402434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52B5-6705-4396-B35C-DEDC552EF63E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581401" y="6384071"/>
            <a:ext cx="140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E908-8381-4C39-8A84-E880028B5E26}" type="datetimeFigureOut">
              <a:rPr lang="en-AU" smtClean="0"/>
              <a:t>22/09/2023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D484F-CF15-456F-8AB7-0B55D5BBA77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289846" y="6356350"/>
            <a:ext cx="2863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021F2-0AF8-4432-AA02-075D6D4043E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9F06B-AF1E-48F6-8141-F0E6ADA27A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703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Verdana Pro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uncillor portal demo 2">
            <a:hlinkClick r:id="" action="ppaction://media"/>
            <a:extLst>
              <a:ext uri="{FF2B5EF4-FFF2-40B4-BE49-F238E27FC236}">
                <a16:creationId xmlns:a16="http://schemas.microsoft.com/office/drawing/2014/main" id="{3BB29CAE-EB9C-9390-05B9-534A87859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63405" cy="59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C Presentation Template" id="{99D629B6-0C18-42C7-B544-CD491BEC07A8}" vid="{D13909F5-1EE5-4C16-95CD-4001E985C480}"/>
    </a:ext>
  </a:extLst>
</a:theme>
</file>

<file path=ppt/theme/theme2.xml><?xml version="1.0" encoding="utf-8"?>
<a:theme xmlns:a="http://schemas.openxmlformats.org/drawingml/2006/main" name="2_Office Theme">
  <a:themeElements>
    <a:clrScheme name="WSC2023">
      <a:dk1>
        <a:sysClr val="windowText" lastClr="000000"/>
      </a:dk1>
      <a:lt1>
        <a:sysClr val="window" lastClr="FFFFFF"/>
      </a:lt1>
      <a:dk2>
        <a:srgbClr val="576B5C"/>
      </a:dk2>
      <a:lt2>
        <a:srgbClr val="F4F6F8"/>
      </a:lt2>
      <a:accent1>
        <a:srgbClr val="576B5C"/>
      </a:accent1>
      <a:accent2>
        <a:srgbClr val="9D2844"/>
      </a:accent2>
      <a:accent3>
        <a:srgbClr val="DBA301"/>
      </a:accent3>
      <a:accent4>
        <a:srgbClr val="000000"/>
      </a:accent4>
      <a:accent5>
        <a:srgbClr val="FFFFFF"/>
      </a:accent5>
      <a:accent6>
        <a:srgbClr val="576B5C"/>
      </a:accent6>
      <a:hlink>
        <a:srgbClr val="576B5C"/>
      </a:hlink>
      <a:folHlink>
        <a:srgbClr val="DBA30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C Presentation Template" id="{99D629B6-0C18-42C7-B544-CD491BEC07A8}" vid="{31351893-15AE-4929-B24D-72C58E1EFB43}"/>
    </a:ext>
  </a:extLst>
</a:theme>
</file>

<file path=ppt/theme/theme3.xml><?xml version="1.0" encoding="utf-8"?>
<a:theme xmlns:a="http://schemas.openxmlformats.org/drawingml/2006/main" name="1_Custom Design">
  <a:themeElements>
    <a:clrScheme name="WSC2023">
      <a:dk1>
        <a:sysClr val="windowText" lastClr="000000"/>
      </a:dk1>
      <a:lt1>
        <a:sysClr val="window" lastClr="FFFFFF"/>
      </a:lt1>
      <a:dk2>
        <a:srgbClr val="576B5C"/>
      </a:dk2>
      <a:lt2>
        <a:srgbClr val="F4F6F8"/>
      </a:lt2>
      <a:accent1>
        <a:srgbClr val="576B5C"/>
      </a:accent1>
      <a:accent2>
        <a:srgbClr val="9D2844"/>
      </a:accent2>
      <a:accent3>
        <a:srgbClr val="DBA301"/>
      </a:accent3>
      <a:accent4>
        <a:srgbClr val="000000"/>
      </a:accent4>
      <a:accent5>
        <a:srgbClr val="FFFFFF"/>
      </a:accent5>
      <a:accent6>
        <a:srgbClr val="576B5C"/>
      </a:accent6>
      <a:hlink>
        <a:srgbClr val="576B5C"/>
      </a:hlink>
      <a:folHlink>
        <a:srgbClr val="DBA30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C Presentation Template" id="{99D629B6-0C18-42C7-B544-CD491BEC07A8}" vid="{48A03C22-9EE8-40FE-9E51-7D6704D5CD7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2F3F4CBF0B2743B81F91A4FF1A3EA2" ma:contentTypeVersion="5" ma:contentTypeDescription="Create a new document." ma:contentTypeScope="" ma:versionID="295387feecc49988616e83cde333eadd">
  <xsd:schema xmlns:xsd="http://www.w3.org/2001/XMLSchema" xmlns:xs="http://www.w3.org/2001/XMLSchema" xmlns:p="http://schemas.microsoft.com/office/2006/metadata/properties" xmlns:ns2="daba508e-4f5b-4a5d-9f96-933288af7543" xmlns:ns3="4ddf1456-f705-4d07-bd36-0c727d6605eb" targetNamespace="http://schemas.microsoft.com/office/2006/metadata/properties" ma:root="true" ma:fieldsID="ab5b14b28e99f09a388d1e1355968cb5" ns2:_="" ns3:_="">
    <xsd:import namespace="daba508e-4f5b-4a5d-9f96-933288af7543"/>
    <xsd:import namespace="4ddf1456-f705-4d07-bd36-0c727d6605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ba508e-4f5b-4a5d-9f96-933288af75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f1456-f705-4d07-bd36-0c727d6605e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ddf1456-f705-4d07-bd36-0c727d6605eb">
      <UserInfo>
        <DisplayName>George Harb</DisplayName>
        <AccountId>16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D4155AD-4ADE-4CE5-8CF0-6ACCAD608C61}">
  <ds:schemaRefs>
    <ds:schemaRef ds:uri="4ddf1456-f705-4d07-bd36-0c727d6605eb"/>
    <ds:schemaRef ds:uri="daba508e-4f5b-4a5d-9f96-933288af75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6870671-B7D7-4D02-AFE3-D59B4BE9F1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31170C-63D8-4874-B721-F5AAB2A39E30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4ddf1456-f705-4d07-bd36-0c727d6605eb"/>
    <ds:schemaRef ds:uri="daba508e-4f5b-4a5d-9f96-933288af7543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WSC Presentation Template</Template>
  <TotalTime>5</TotalTime>
  <Words>1</Words>
  <Application>Microsoft Office PowerPoint</Application>
  <PresentationFormat>Widescreen</PresentationFormat>
  <Paragraphs>1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Verdana</vt:lpstr>
      <vt:lpstr>Verdana Pro</vt:lpstr>
      <vt:lpstr>Custom Design</vt:lpstr>
      <vt:lpstr>2_Office Theme</vt:lpstr>
      <vt:lpstr>1_Custom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Councillor Portal</dc:title>
  <dc:creator>Mel Doust</dc:creator>
  <cp:lastModifiedBy>Paige Zelunzuk</cp:lastModifiedBy>
  <cp:revision>2</cp:revision>
  <cp:lastPrinted>2023-09-22T07:05:46Z</cp:lastPrinted>
  <dcterms:created xsi:type="dcterms:W3CDTF">2023-08-23T05:58:41Z</dcterms:created>
  <dcterms:modified xsi:type="dcterms:W3CDTF">2023-09-22T07:06:53Z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0x0101005A2F3F4CBF0B2743B81F91A4FF1A3EA2</vt:lpwstr>
  </property>
  <property fmtid="{D5CDD505-2E9C-101B-9397-08002B2CF9AE}" pid="3" name="_dlc_DocIdItemGuid">
    <vt:lpwstr>cc53909a-0897-4fdd-a687-4b41d6379130</vt:lpwstr>
  </property>
</Properties>
</file>