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theme/themeOverride7.xml" ContentType="application/vnd.openxmlformats-officedocument.themeOverride+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theme/themeOverride10.xml" ContentType="application/vnd.openxmlformats-officedocument.themeOverride+xml"/>
  <Override PartName="/ppt/charts/chart15.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4" r:id="rId4"/>
    <p:sldMasterId id="2147483708" r:id="rId5"/>
    <p:sldMasterId id="2147483655" r:id="rId6"/>
    <p:sldMasterId id="2147483660" r:id="rId7"/>
    <p:sldMasterId id="2147483666" r:id="rId8"/>
    <p:sldMasterId id="2147483706" r:id="rId9"/>
    <p:sldMasterId id="2147483676" r:id="rId10"/>
    <p:sldMasterId id="2147483683" r:id="rId11"/>
    <p:sldMasterId id="2147483686" r:id="rId12"/>
    <p:sldMasterId id="2147483689" r:id="rId13"/>
    <p:sldMasterId id="2147483699" r:id="rId14"/>
    <p:sldMasterId id="2147483702" r:id="rId15"/>
    <p:sldMasterId id="2147483710" r:id="rId16"/>
    <p:sldMasterId id="2147483730" r:id="rId17"/>
  </p:sldMasterIdLst>
  <p:notesMasterIdLst>
    <p:notesMasterId r:id="rId42"/>
  </p:notesMasterIdLst>
  <p:handoutMasterIdLst>
    <p:handoutMasterId r:id="rId43"/>
  </p:handoutMasterIdLst>
  <p:sldIdLst>
    <p:sldId id="256" r:id="rId18"/>
    <p:sldId id="280" r:id="rId19"/>
    <p:sldId id="537" r:id="rId20"/>
    <p:sldId id="1002" r:id="rId21"/>
    <p:sldId id="855" r:id="rId22"/>
    <p:sldId id="856" r:id="rId23"/>
    <p:sldId id="1007" r:id="rId24"/>
    <p:sldId id="838" r:id="rId25"/>
    <p:sldId id="837" r:id="rId26"/>
    <p:sldId id="842" r:id="rId27"/>
    <p:sldId id="841" r:id="rId28"/>
    <p:sldId id="1008" r:id="rId29"/>
    <p:sldId id="333" r:id="rId30"/>
    <p:sldId id="336" r:id="rId31"/>
    <p:sldId id="1003" r:id="rId32"/>
    <p:sldId id="345" r:id="rId33"/>
    <p:sldId id="272" r:id="rId34"/>
    <p:sldId id="544" r:id="rId35"/>
    <p:sldId id="859" r:id="rId36"/>
    <p:sldId id="1004" r:id="rId37"/>
    <p:sldId id="988" r:id="rId38"/>
    <p:sldId id="532" r:id="rId39"/>
    <p:sldId id="997" r:id="rId40"/>
    <p:sldId id="306" r:id="rId41"/>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F5C"/>
    <a:srgbClr val="FEE4D6"/>
    <a:srgbClr val="2E75B6"/>
    <a:srgbClr val="E2F0D9"/>
    <a:srgbClr val="9BB7D9"/>
    <a:srgbClr val="FFFFFF"/>
    <a:srgbClr val="F2F7E0"/>
    <a:srgbClr val="E4E4E6"/>
    <a:srgbClr val="E5EEED"/>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69" autoAdjust="0"/>
  </p:normalViewPr>
  <p:slideViewPr>
    <p:cSldViewPr>
      <p:cViewPr varScale="1">
        <p:scale>
          <a:sx n="99" d="100"/>
          <a:sy n="99" d="100"/>
        </p:scale>
        <p:origin x="1022"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786" y="78"/>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8523179826403873"/>
          <c:h val="0.78058959632504599"/>
        </c:manualLayout>
      </c:layout>
      <c:barChart>
        <c:barDir val="col"/>
        <c:grouping val="clustered"/>
        <c:varyColors val="0"/>
        <c:ser>
          <c:idx val="0"/>
          <c:order val="0"/>
          <c:tx>
            <c:strRef>
              <c:f>Sheet1!$B$1</c:f>
              <c:strCache>
                <c:ptCount val="1"/>
                <c:pt idx="0">
                  <c:v>18-34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Sample text</c:v>
                </c:pt>
              </c:strCache>
            </c:strRef>
          </c:cat>
          <c:val>
            <c:numRef>
              <c:f>Sheet1!$B$2</c:f>
              <c:numCache>
                <c:formatCode>0%</c:formatCode>
                <c:ptCount val="1"/>
                <c:pt idx="0">
                  <c:v>0.18</c:v>
                </c:pt>
              </c:numCache>
            </c:numRef>
          </c:val>
          <c:extLst>
            <c:ext xmlns:c16="http://schemas.microsoft.com/office/drawing/2014/chart" uri="{C3380CC4-5D6E-409C-BE32-E72D297353CC}">
              <c16:uniqueId val="{00000000-85C2-45DC-A2F5-3DC475856FA0}"/>
            </c:ext>
          </c:extLst>
        </c:ser>
        <c:ser>
          <c:idx val="1"/>
          <c:order val="1"/>
          <c:tx>
            <c:strRef>
              <c:f>Sheet1!$C$1</c:f>
              <c:strCache>
                <c:ptCount val="1"/>
                <c:pt idx="0">
                  <c:v>35-49</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Sample text</c:v>
                </c:pt>
              </c:strCache>
            </c:strRef>
          </c:cat>
          <c:val>
            <c:numRef>
              <c:f>Sheet1!$C$2</c:f>
              <c:numCache>
                <c:formatCode>0%</c:formatCode>
                <c:ptCount val="1"/>
                <c:pt idx="0">
                  <c:v>0.22</c:v>
                </c:pt>
              </c:numCache>
            </c:numRef>
          </c:val>
          <c:extLst>
            <c:ext xmlns:c16="http://schemas.microsoft.com/office/drawing/2014/chart" uri="{C3380CC4-5D6E-409C-BE32-E72D297353CC}">
              <c16:uniqueId val="{00000001-85C2-45DC-A2F5-3DC475856FA0}"/>
            </c:ext>
          </c:extLst>
        </c:ser>
        <c:ser>
          <c:idx val="2"/>
          <c:order val="2"/>
          <c:tx>
            <c:strRef>
              <c:f>Sheet1!$D$1</c:f>
              <c:strCache>
                <c:ptCount val="1"/>
                <c:pt idx="0">
                  <c:v>50-59</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Sample text</c:v>
                </c:pt>
              </c:strCache>
            </c:strRef>
          </c:cat>
          <c:val>
            <c:numRef>
              <c:f>Sheet1!$D$2</c:f>
              <c:numCache>
                <c:formatCode>0%</c:formatCode>
                <c:ptCount val="1"/>
                <c:pt idx="0">
                  <c:v>0.27</c:v>
                </c:pt>
              </c:numCache>
            </c:numRef>
          </c:val>
          <c:extLst>
            <c:ext xmlns:c16="http://schemas.microsoft.com/office/drawing/2014/chart" uri="{C3380CC4-5D6E-409C-BE32-E72D297353CC}">
              <c16:uniqueId val="{00000002-85C2-45DC-A2F5-3DC475856FA0}"/>
            </c:ext>
          </c:extLst>
        </c:ser>
        <c:ser>
          <c:idx val="3"/>
          <c:order val="3"/>
          <c:tx>
            <c:strRef>
              <c:f>Sheet1!$E$1</c:f>
              <c:strCache>
                <c:ptCount val="1"/>
                <c:pt idx="0">
                  <c:v>65+</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Sample text</c:v>
                </c:pt>
              </c:strCache>
            </c:strRef>
          </c:cat>
          <c:val>
            <c:numRef>
              <c:f>Sheet1!$E$2</c:f>
              <c:numCache>
                <c:formatCode>0%</c:formatCode>
                <c:ptCount val="1"/>
                <c:pt idx="0">
                  <c:v>0.33</c:v>
                </c:pt>
              </c:numCache>
            </c:numRef>
          </c:val>
          <c:extLst>
            <c:ext xmlns:c16="http://schemas.microsoft.com/office/drawing/2014/chart" uri="{C3380CC4-5D6E-409C-BE32-E72D297353CC}">
              <c16:uniqueId val="{00000003-85C2-45DC-A2F5-3DC475856FA0}"/>
            </c:ext>
          </c:extLst>
        </c:ser>
        <c:dLbls>
          <c:dLblPos val="outEnd"/>
          <c:showLegendKey val="0"/>
          <c:showVal val="1"/>
          <c:showCatName val="0"/>
          <c:showSerName val="0"/>
          <c:showPercent val="0"/>
          <c:showBubbleSize val="0"/>
        </c:dLbls>
        <c:gapWidth val="219"/>
        <c:overlap val="-27"/>
        <c:axId val="570815552"/>
        <c:axId val="570816336"/>
      </c:barChart>
      <c:catAx>
        <c:axId val="570815552"/>
        <c:scaling>
          <c:orientation val="minMax"/>
        </c:scaling>
        <c:delete val="1"/>
        <c:axPos val="b"/>
        <c:numFmt formatCode="General" sourceLinked="1"/>
        <c:majorTickMark val="out"/>
        <c:minorTickMark val="none"/>
        <c:tickLblPos val="nextTo"/>
        <c:crossAx val="570816336"/>
        <c:crosses val="autoZero"/>
        <c:auto val="1"/>
        <c:lblAlgn val="ctr"/>
        <c:lblOffset val="100"/>
        <c:noMultiLvlLbl val="0"/>
      </c:catAx>
      <c:valAx>
        <c:axId val="570816336"/>
        <c:scaling>
          <c:orientation val="minMax"/>
          <c:max val="0.4"/>
        </c:scaling>
        <c:delete val="1"/>
        <c:axPos val="l"/>
        <c:numFmt formatCode="0%" sourceLinked="1"/>
        <c:majorTickMark val="out"/>
        <c:minorTickMark val="none"/>
        <c:tickLblPos val="nextTo"/>
        <c:crossAx val="570815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800">
          <a:solidFill>
            <a:schemeClr val="accent2"/>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 (Importance)</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0.10099795570831929"/>
                  <c:y val="3.2262713668500871E-2"/>
                </c:manualLayout>
              </c:layout>
              <c:tx>
                <c:rich>
                  <a:bodyPr/>
                  <a:lstStyle/>
                  <a:p>
                    <a:fld id="{7115E00D-A092-46F8-9727-BA844F49BDF3}" type="CELLRANGE">
                      <a:rPr lang="en-AU"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F08-4061-8556-B796A30759F7}"/>
                </c:ext>
              </c:extLst>
            </c:dLbl>
            <c:dLbl>
              <c:idx val="1"/>
              <c:layout>
                <c:manualLayout>
                  <c:x val="-5.8789914163013768E-2"/>
                  <c:y val="3.118728987955076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7E3DE9CB-CED1-4B3D-8B4B-45E696132DF4}" type="CELLRANGE">
                      <a:rPr lang="en-AU" dirty="0"/>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6902077324623616"/>
                      <c:h val="8.1861258814876214E-2"/>
                    </c:manualLayout>
                  </c15:layout>
                  <c15:dlblFieldTable/>
                  <c15:showDataLabelsRange val="1"/>
                </c:ext>
                <c:ext xmlns:c16="http://schemas.microsoft.com/office/drawing/2014/chart" uri="{C3380CC4-5D6E-409C-BE32-E72D297353CC}">
                  <c16:uniqueId val="{0000000E-5F08-4061-8556-B796A30759F7}"/>
                </c:ext>
              </c:extLst>
            </c:dLbl>
            <c:dLbl>
              <c:idx val="2"/>
              <c:layout>
                <c:manualLayout>
                  <c:x val="-0.1070278031027702"/>
                  <c:y val="3.5489069714389455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2F65656F-0611-4615-B05B-A807ABBA2DB6}" type="CELLRANGE">
                      <a:rPr lang="en-AU" dirty="0"/>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6265940946878685"/>
                      <c:h val="0.10975775190023994"/>
                    </c:manualLayout>
                  </c15:layout>
                  <c15:dlblFieldTable/>
                  <c15:showDataLabelsRange val="1"/>
                </c:ext>
                <c:ext xmlns:c16="http://schemas.microsoft.com/office/drawing/2014/chart" uri="{C3380CC4-5D6E-409C-BE32-E72D297353CC}">
                  <c16:uniqueId val="{00000019-5F08-4061-8556-B796A30759F7}"/>
                </c:ext>
              </c:extLst>
            </c:dLbl>
            <c:dLbl>
              <c:idx val="3"/>
              <c:layout>
                <c:manualLayout>
                  <c:x val="1.7335470009636884E-2"/>
                  <c:y val="-4.3016951558001162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4922FB68-8713-47F8-AAF3-A101A9248F4D}" type="CELLRANGE">
                      <a:rPr lang="en-US" dirty="0"/>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8440417793729391"/>
                      <c:h val="2.3788374211574641E-2"/>
                    </c:manualLayout>
                  </c15:layout>
                  <c15:dlblFieldTable/>
                  <c15:showDataLabelsRange val="1"/>
                </c:ext>
                <c:ext xmlns:c16="http://schemas.microsoft.com/office/drawing/2014/chart" uri="{C3380CC4-5D6E-409C-BE32-E72D297353CC}">
                  <c16:uniqueId val="{0000001A-5F08-4061-8556-B796A30759F7}"/>
                </c:ext>
              </c:extLst>
            </c:dLbl>
            <c:dLbl>
              <c:idx val="4"/>
              <c:layout>
                <c:manualLayout>
                  <c:x val="-1.8089186097012398E-2"/>
                  <c:y val="8.6033903116002324E-3"/>
                </c:manualLayout>
              </c:layout>
              <c:tx>
                <c:rich>
                  <a:bodyPr/>
                  <a:lstStyle/>
                  <a:p>
                    <a:fld id="{EA993DE1-806A-4E32-ADB0-046EAEDAAD0C}" type="CELLRANGE">
                      <a:rPr lang="en-US"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layout>
                    <c:manualLayout>
                      <c:w val="0.23832502682813836"/>
                      <c:h val="5.3900240302175453E-2"/>
                    </c:manualLayout>
                  </c15:layout>
                  <c15:dlblFieldTable/>
                  <c15:showDataLabelsRange val="1"/>
                </c:ext>
                <c:ext xmlns:c16="http://schemas.microsoft.com/office/drawing/2014/chart" uri="{C3380CC4-5D6E-409C-BE32-E72D297353CC}">
                  <c16:uniqueId val="{0000001B-5F08-4061-8556-B796A30759F7}"/>
                </c:ext>
              </c:extLst>
            </c:dLbl>
            <c:dLbl>
              <c:idx val="5"/>
              <c:layout>
                <c:manualLayout>
                  <c:x val="-0.12662430267908681"/>
                  <c:y val="-1.613144151328909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207D4F84-2FE0-4946-9CDA-93B1B2D24262}" type="CELLRANGE">
                      <a:rPr lang="en-US">
                        <a:solidFill>
                          <a:schemeClr val="tx1"/>
                        </a:solidFill>
                      </a:rPr>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6155150616806824"/>
                      <c:h val="3.6628934251637983E-2"/>
                    </c:manualLayout>
                  </c15:layout>
                  <c15:dlblFieldTable/>
                  <c15:showDataLabelsRange val="1"/>
                </c:ext>
                <c:ext xmlns:c16="http://schemas.microsoft.com/office/drawing/2014/chart" uri="{C3380CC4-5D6E-409C-BE32-E72D297353CC}">
                  <c16:uniqueId val="{00000012-5F08-4061-8556-B796A30759F7}"/>
                </c:ext>
              </c:extLst>
            </c:dLbl>
            <c:dLbl>
              <c:idx val="6"/>
              <c:layout>
                <c:manualLayout>
                  <c:x val="-1.4856574950299359E-2"/>
                  <c:y val="-2.0433051990050553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B7A6E5CD-767D-4B44-A3D5-82E9511B48E2}" type="CELLRANGE">
                      <a:rPr lang="en-US" dirty="0"/>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0641850376555368"/>
                      <c:h val="3.0240916945274816E-2"/>
                    </c:manualLayout>
                  </c15:layout>
                  <c15:dlblFieldTable/>
                  <c15:showDataLabelsRange val="1"/>
                </c:ext>
                <c:ext xmlns:c16="http://schemas.microsoft.com/office/drawing/2014/chart" uri="{C3380CC4-5D6E-409C-BE32-E72D297353CC}">
                  <c16:uniqueId val="{00000011-5F08-4061-8556-B796A30759F7}"/>
                </c:ext>
              </c:extLst>
            </c:dLbl>
            <c:dLbl>
              <c:idx val="7"/>
              <c:layout>
                <c:manualLayout>
                  <c:x val="-8.2908176134072684E-3"/>
                  <c:y val="6.1299240649190158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F8656288-5F64-4576-B3DB-A42B856E50D6}" type="CELLRANGE">
                      <a:rPr lang="en-AU" dirty="0"/>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1832140186919211"/>
                      <c:h val="6.8956173347475849E-2"/>
                    </c:manualLayout>
                  </c15:layout>
                  <c15:dlblFieldTable/>
                  <c15:showDataLabelsRange val="1"/>
                </c:ext>
                <c:ext xmlns:c16="http://schemas.microsoft.com/office/drawing/2014/chart" uri="{C3380CC4-5D6E-409C-BE32-E72D297353CC}">
                  <c16:uniqueId val="{0000000A-5F08-4061-8556-B796A30759F7}"/>
                </c:ext>
              </c:extLst>
            </c:dLbl>
            <c:dLbl>
              <c:idx val="8"/>
              <c:layout>
                <c:manualLayout>
                  <c:x val="-5.1252753289258546E-2"/>
                  <c:y val="-2.150839109996208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4E919E81-61DD-4710-ABF2-77724A8C5C92}" type="CELLRANGE">
                      <a:rPr lang="en-US">
                        <a:solidFill>
                          <a:schemeClr val="tx1"/>
                        </a:solidFill>
                      </a:rPr>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52740505758925"/>
                      <c:h val="3.4478086673737925E-2"/>
                    </c:manualLayout>
                  </c15:layout>
                  <c15:dlblFieldTable/>
                  <c15:showDataLabelsRange val="1"/>
                </c:ext>
                <c:ext xmlns:c16="http://schemas.microsoft.com/office/drawing/2014/chart" uri="{C3380CC4-5D6E-409C-BE32-E72D297353CC}">
                  <c16:uniqueId val="{0000000C-5F08-4061-8556-B796A30759F7}"/>
                </c:ext>
              </c:extLst>
            </c:dLbl>
            <c:dLbl>
              <c:idx val="9"/>
              <c:layout>
                <c:manualLayout>
                  <c:x val="-3.2468724046498816E-2"/>
                  <c:y val="-1.9357628201100523E-2"/>
                </c:manualLayout>
              </c:layout>
              <c:tx>
                <c:rich>
                  <a:bodyPr/>
                  <a:lstStyle/>
                  <a:p>
                    <a:fld id="{E5AB80A2-8DA3-47D2-A409-257713FA9E79}" type="CELLRANGE">
                      <a:rPr lang="en-US"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layout>
                    <c:manualLayout>
                      <c:w val="0.18825833779133647"/>
                      <c:h val="5.3900240302175453E-2"/>
                    </c:manualLayout>
                  </c15:layout>
                  <c15:dlblFieldTable/>
                  <c15:showDataLabelsRange val="1"/>
                </c:ext>
                <c:ext xmlns:c16="http://schemas.microsoft.com/office/drawing/2014/chart" uri="{C3380CC4-5D6E-409C-BE32-E72D297353CC}">
                  <c16:uniqueId val="{0000000B-5F08-4061-8556-B796A30759F7}"/>
                </c:ext>
              </c:extLst>
            </c:dLbl>
            <c:dLbl>
              <c:idx val="10"/>
              <c:layout>
                <c:manualLayout>
                  <c:x val="-5.4267558291037202E-2"/>
                  <c:y val="-3.9431750075892677E-1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82EB49BA-D121-4EE1-9F0F-7EEBB44E9515}" type="CELLRANGE">
                      <a:rPr lang="en-US" dirty="0"/>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1766267774791532"/>
                      <c:h val="6.8891647920138868E-2"/>
                    </c:manualLayout>
                  </c15:layout>
                  <c15:dlblFieldTable/>
                  <c15:showDataLabelsRange val="1"/>
                </c:ext>
                <c:ext xmlns:c16="http://schemas.microsoft.com/office/drawing/2014/chart" uri="{C3380CC4-5D6E-409C-BE32-E72D297353CC}">
                  <c16:uniqueId val="{00000010-5F08-4061-8556-B796A30759F7}"/>
                </c:ext>
              </c:extLst>
            </c:dLbl>
            <c:dLbl>
              <c:idx val="11"/>
              <c:layout>
                <c:manualLayout>
                  <c:x val="-3.2409791757147213E-2"/>
                  <c:y val="-2.796110319173925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2B74A922-DBF5-49AF-B2CE-516FC5D1F1C8}" type="CELLRANGE">
                      <a:rPr lang="en-AU" dirty="0"/>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5527299181250678"/>
                      <c:h val="6.028825760853862E-2"/>
                    </c:manualLayout>
                  </c15:layout>
                  <c15:dlblFieldTable/>
                  <c15:showDataLabelsRange val="1"/>
                </c:ext>
                <c:ext xmlns:c16="http://schemas.microsoft.com/office/drawing/2014/chart" uri="{C3380CC4-5D6E-409C-BE32-E72D297353CC}">
                  <c16:uniqueId val="{0000000F-5F08-4061-8556-B796A30759F7}"/>
                </c:ext>
              </c:extLst>
            </c:dLbl>
            <c:dLbl>
              <c:idx val="12"/>
              <c:layout>
                <c:manualLayout>
                  <c:x val="-3.919323654352698E-2"/>
                  <c:y val="-1.7206780623200465E-2"/>
                </c:manualLayout>
              </c:layout>
              <c:tx>
                <c:rich>
                  <a:bodyPr rot="0" spcFirstLastPara="1" vertOverflow="ellipsis" vert="horz" wrap="square" lIns="38100" tIns="19050" rIns="38100" bIns="19050" anchor="ctr" anchorCtr="0">
                    <a:spAutoFit/>
                  </a:bodyPr>
                  <a:lstStyle/>
                  <a:p>
                    <a:pPr algn="l">
                      <a:defRPr sz="900" b="0" i="0" u="none" strike="noStrike" kern="1200" baseline="0">
                        <a:solidFill>
                          <a:schemeClr val="tx1"/>
                        </a:solidFill>
                        <a:latin typeface="Century Gothic" panose="020B0502020202020204" pitchFamily="34" charset="0"/>
                        <a:ea typeface="+mn-ea"/>
                        <a:cs typeface="+mn-cs"/>
                      </a:defRPr>
                    </a:pPr>
                    <a:fld id="{DB09FD5B-24A0-4D91-B46B-C8B14C6DF308}" type="CELLRANGE">
                      <a:rPr lang="en-US" dirty="0"/>
                      <a:pPr algn="l">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0">
                  <a:spAutoFit/>
                </a:bodyPr>
                <a:lstStyle/>
                <a:p>
                  <a:pPr algn="l">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5F08-4061-8556-B796A30759F7}"/>
                </c:ext>
              </c:extLst>
            </c:dLbl>
            <c:dLbl>
              <c:idx val="13"/>
              <c:layout>
                <c:manualLayout>
                  <c:x val="-4.6730397417282035E-2"/>
                  <c:y val="2.7961018512700754E-2"/>
                </c:manualLayout>
              </c:layout>
              <c:tx>
                <c:rich>
                  <a:bodyPr/>
                  <a:lstStyle/>
                  <a:p>
                    <a:fld id="{4A793C00-B41F-4E44-AB72-0BFF65CBCE3B}" type="CELLRANGE">
                      <a:rPr lang="en-AU"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5F08-4061-8556-B796A30759F7}"/>
                </c:ext>
              </c:extLst>
            </c:dLbl>
            <c:dLbl>
              <c:idx val="14"/>
              <c:layout>
                <c:manualLayout>
                  <c:x val="-2.3365139360917601E-2"/>
                  <c:y val="2.1509322569385186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70D18B59-904E-45F7-B1FE-3EABC4796772}" type="CELLRANGE">
                      <a:rPr lang="en-AU">
                        <a:solidFill>
                          <a:schemeClr val="tx1"/>
                        </a:solidFill>
                      </a:rPr>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1557027880254809"/>
                      <c:h val="4.09306294074381E-2"/>
                    </c:manualLayout>
                  </c15:layout>
                  <c15:dlblFieldTable/>
                  <c15:showDataLabelsRange val="1"/>
                </c:ext>
                <c:ext xmlns:c16="http://schemas.microsoft.com/office/drawing/2014/chart" uri="{C3380CC4-5D6E-409C-BE32-E72D297353CC}">
                  <c16:uniqueId val="{0000000D-5F08-4061-8556-B796A30759F7}"/>
                </c:ext>
              </c:extLst>
            </c:dLbl>
            <c:dLbl>
              <c:idx val="15"/>
              <c:layout>
                <c:manualLayout>
                  <c:x val="-1.5828037834885851E-2"/>
                  <c:y val="-2.144030915300808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D8ED74D6-DBB0-4F4A-A862-A62731280256}" type="CELLRANGE">
                      <a:rPr lang="en-AU" dirty="0"/>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9449637699952865"/>
                      <c:h val="3.8779781829538042E-2"/>
                    </c:manualLayout>
                  </c15:layout>
                  <c15:dlblFieldTable/>
                  <c15:showDataLabelsRange val="1"/>
                </c:ext>
                <c:ext xmlns:c16="http://schemas.microsoft.com/office/drawing/2014/chart" uri="{C3380CC4-5D6E-409C-BE32-E72D297353CC}">
                  <c16:uniqueId val="{00000015-5F08-4061-8556-B796A30759F7}"/>
                </c:ext>
              </c:extLst>
            </c:dLbl>
            <c:dLbl>
              <c:idx val="16"/>
              <c:layout>
                <c:manualLayout>
                  <c:x val="-7.8386473087053737E-2"/>
                  <c:y val="2.5810170934800696E-2"/>
                </c:manualLayout>
              </c:layout>
              <c:tx>
                <c:rich>
                  <a:bodyPr/>
                  <a:lstStyle/>
                  <a:p>
                    <a:fld id="{FC1F2C30-EC89-43CA-A327-9240BE542F09}" type="CELLRANGE">
                      <a:rPr lang="en-AU"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5F08-4061-8556-B796A30759F7}"/>
                </c:ext>
              </c:extLst>
            </c:dLbl>
            <c:dLbl>
              <c:idx val="17"/>
              <c:layout>
                <c:manualLayout>
                  <c:x val="-3.9193117848080036E-2"/>
                  <c:y val="4.30170362370396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9F8FEB3A-658E-45F0-8E22-07F2362E105B}" type="CELLRANGE">
                      <a:rPr lang="en-AU" dirty="0"/>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6121987108962302"/>
                      <c:h val="9.6917191860176596E-2"/>
                    </c:manualLayout>
                  </c15:layout>
                  <c15:dlblFieldTable/>
                  <c15:showDataLabelsRange val="1"/>
                </c:ext>
                <c:ext xmlns:c16="http://schemas.microsoft.com/office/drawing/2014/chart" uri="{C3380CC4-5D6E-409C-BE32-E72D297353CC}">
                  <c16:uniqueId val="{00000016-5F08-4061-8556-B796A30759F7}"/>
                </c:ext>
              </c:extLst>
            </c:dLbl>
            <c:dLbl>
              <c:idx val="18"/>
              <c:layout>
                <c:manualLayout>
                  <c:x val="-0.18239929314487505"/>
                  <c:y val="1.5055933045300406E-2"/>
                </c:manualLayout>
              </c:layout>
              <c:tx>
                <c:rich>
                  <a:bodyPr/>
                  <a:lstStyle/>
                  <a:p>
                    <a:fld id="{61754D48-B4BA-4A07-A5C9-B6395DF2A0DD}" type="CELLRANGE">
                      <a:rPr lang="en-AU"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5F08-4061-8556-B796A30759F7}"/>
                </c:ext>
              </c:extLst>
            </c:dLbl>
            <c:dLbl>
              <c:idx val="19"/>
              <c:layout>
                <c:manualLayout>
                  <c:x val="-2.2611482621265498E-3"/>
                  <c:y val="-1.7206611265123427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F13BDDEB-B579-4FDF-BC26-68E3DE9A7575}" type="CELLRANGE">
                      <a:rPr lang="en-US">
                        <a:solidFill>
                          <a:schemeClr val="tx1"/>
                        </a:solidFill>
                      </a:rPr>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8798427000460419"/>
                      <c:h val="4.7383172141138283E-2"/>
                    </c:manualLayout>
                  </c15:layout>
                  <c15:dlblFieldTable/>
                  <c15:showDataLabelsRange val="1"/>
                </c:ext>
                <c:ext xmlns:c16="http://schemas.microsoft.com/office/drawing/2014/chart" uri="{C3380CC4-5D6E-409C-BE32-E72D297353CC}">
                  <c16:uniqueId val="{0000001D-5F08-4061-8556-B796A30759F7}"/>
                </c:ext>
              </c:extLst>
            </c:dLbl>
            <c:dLbl>
              <c:idx val="20"/>
              <c:layout>
                <c:manualLayout>
                  <c:x val="-0.11757970963058061"/>
                  <c:y val="2.365932335690064E-2"/>
                </c:manualLayout>
              </c:layout>
              <c:tx>
                <c:rich>
                  <a:bodyPr/>
                  <a:lstStyle/>
                  <a:p>
                    <a:fld id="{15323504-F95D-4638-A37D-96FBC93FC94C}" type="CELLRANGE">
                      <a:rPr lang="en-AU"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5F08-4061-8556-B796A30759F7}"/>
                </c:ext>
              </c:extLst>
            </c:dLbl>
            <c:dLbl>
              <c:idx val="21"/>
              <c:layout>
                <c:manualLayout>
                  <c:x val="-6.029728699004133E-3"/>
                  <c:y val="-7.8863500151785355E-17"/>
                </c:manualLayout>
              </c:layout>
              <c:tx>
                <c:rich>
                  <a:bodyPr/>
                  <a:lstStyle/>
                  <a:p>
                    <a:fld id="{9D42DE90-7636-4C9F-B1AB-0603218B92C6}" type="CELLRANGE">
                      <a:rPr lang="en-US"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5F08-4061-8556-B796A30759F7}"/>
                </c:ext>
              </c:extLst>
            </c:dLbl>
            <c:dLbl>
              <c:idx val="22"/>
              <c:layout>
                <c:manualLayout>
                  <c:x val="-8.7431006787836524E-2"/>
                  <c:y val="-3.011195076963939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CA8E7F57-70FD-47E4-BE88-B629678371B7}" type="CELLRANGE">
                      <a:rPr lang="en-US">
                        <a:solidFill>
                          <a:schemeClr val="tx1"/>
                        </a:solidFill>
                      </a:rPr>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1307248742807499"/>
                      <c:h val="6.2503630613775674E-2"/>
                    </c:manualLayout>
                  </c15:layout>
                  <c15:dlblFieldTable/>
                  <c15:showDataLabelsRange val="1"/>
                </c:ext>
                <c:ext xmlns:c16="http://schemas.microsoft.com/office/drawing/2014/chart" uri="{C3380CC4-5D6E-409C-BE32-E72D297353CC}">
                  <c16:uniqueId val="{00000020-5F08-4061-8556-B796A30759F7}"/>
                </c:ext>
              </c:extLst>
            </c:dLbl>
            <c:dLbl>
              <c:idx val="23"/>
              <c:layout>
                <c:manualLayout>
                  <c:x val="-5.8789795467566915E-2"/>
                  <c:y val="2.581017093480069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56F97FEC-AC1F-44CC-BF9C-B86AD51F5455}" type="CELLRANGE">
                      <a:rPr lang="en-US">
                        <a:solidFill>
                          <a:schemeClr val="tx1"/>
                        </a:solidFill>
                      </a:rPr>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52740505758925"/>
                      <c:h val="6.2503630613775688E-2"/>
                    </c:manualLayout>
                  </c15:layout>
                  <c15:dlblFieldTable/>
                  <c15:showDataLabelsRange val="1"/>
                </c:ext>
                <c:ext xmlns:c16="http://schemas.microsoft.com/office/drawing/2014/chart" uri="{C3380CC4-5D6E-409C-BE32-E72D297353CC}">
                  <c16:uniqueId val="{00000021-5F08-4061-8556-B796A30759F7}"/>
                </c:ext>
              </c:extLst>
            </c:dLbl>
            <c:dLbl>
              <c:idx val="24"/>
              <c:layout>
                <c:manualLayout>
                  <c:x val="3.3917164584174833E-2"/>
                  <c:y val="-0.11507034541765315"/>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A4A2C1D0-28CF-4F0D-8433-BC66BCF59690}" type="CELLRANGE">
                      <a:rPr lang="en-AU">
                        <a:solidFill>
                          <a:schemeClr val="tx1"/>
                        </a:solidFill>
                      </a:rPr>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4734389857331631"/>
                      <c:h val="7.325786850327598E-2"/>
                    </c:manualLayout>
                  </c15:layout>
                  <c15:dlblFieldTable/>
                  <c15:showDataLabelsRange val="1"/>
                </c:ext>
                <c:ext xmlns:c16="http://schemas.microsoft.com/office/drawing/2014/chart" uri="{C3380CC4-5D6E-409C-BE32-E72D297353CC}">
                  <c16:uniqueId val="{00000006-5F08-4061-8556-B796A30759F7}"/>
                </c:ext>
              </c:extLst>
            </c:dLbl>
            <c:dLbl>
              <c:idx val="25"/>
              <c:layout>
                <c:manualLayout>
                  <c:x val="-9.4968227009315107E-2"/>
                  <c:y val="4.6243392282928328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F7E714F4-41C8-4492-86F9-B74AC3313FC8}" type="CELLRANGE">
                      <a:rPr lang="en-AU">
                        <a:solidFill>
                          <a:schemeClr val="tx1"/>
                        </a:solidFill>
                      </a:rPr>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7169652470414271"/>
                      <c:h val="9.6852666432839629E-2"/>
                    </c:manualLayout>
                  </c15:layout>
                  <c15:dlblFieldTable/>
                  <c15:showDataLabelsRange val="1"/>
                </c:ext>
                <c:ext xmlns:c16="http://schemas.microsoft.com/office/drawing/2014/chart" uri="{C3380CC4-5D6E-409C-BE32-E72D297353CC}">
                  <c16:uniqueId val="{00000017-5F08-4061-8556-B796A30759F7}"/>
                </c:ext>
              </c:extLst>
            </c:dLbl>
            <c:dLbl>
              <c:idx val="26"/>
              <c:layout>
                <c:manualLayout>
                  <c:x val="-1.5074262399787028E-2"/>
                  <c:y val="2.5810170934800696E-2"/>
                </c:manualLayout>
              </c:layout>
              <c:tx>
                <c:rich>
                  <a:bodyPr/>
                  <a:lstStyle/>
                  <a:p>
                    <a:fld id="{75D64D24-F99C-4735-AB59-FC0336F51B21}" type="CELLRANGE">
                      <a:rPr lang="en-AU"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layout>
                    <c:manualLayout>
                      <c:w val="0.18224854992739989"/>
                      <c:h val="5.3900240302175453E-2"/>
                    </c:manualLayout>
                  </c15:layout>
                  <c15:dlblFieldTable/>
                  <c15:showDataLabelsRange val="1"/>
                </c:ext>
                <c:ext xmlns:c16="http://schemas.microsoft.com/office/drawing/2014/chart" uri="{C3380CC4-5D6E-409C-BE32-E72D297353CC}">
                  <c16:uniqueId val="{00000018-5F08-4061-8556-B796A30759F7}"/>
                </c:ext>
              </c:extLst>
            </c:dLbl>
            <c:dLbl>
              <c:idx val="27"/>
              <c:layout>
                <c:manualLayout>
                  <c:x val="-1.6581694574537953E-2"/>
                  <c:y val="1.7206865302238965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3EAB4376-C0AA-4E49-B07A-A9AFB61DA527}" type="CELLRANGE">
                      <a:rPr lang="en-AU">
                        <a:solidFill>
                          <a:schemeClr val="tx1"/>
                        </a:solidFill>
                      </a:rPr>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2230553323751442"/>
                      <c:h val="6.2503630613775674E-2"/>
                    </c:manualLayout>
                  </c15:layout>
                  <c15:dlblFieldTable/>
                  <c15:showDataLabelsRange val="1"/>
                </c:ext>
                <c:ext xmlns:c16="http://schemas.microsoft.com/office/drawing/2014/chart" uri="{C3380CC4-5D6E-409C-BE32-E72D297353CC}">
                  <c16:uniqueId val="{00000005-5F08-4061-8556-B796A30759F7}"/>
                </c:ext>
              </c:extLst>
            </c:dLbl>
            <c:dLbl>
              <c:idx val="28"/>
              <c:layout>
                <c:manualLayout>
                  <c:x val="-1.0552025223257233E-2"/>
                  <c:y val="0"/>
                </c:manualLayout>
              </c:layout>
              <c:tx>
                <c:rich>
                  <a:bodyPr/>
                  <a:lstStyle/>
                  <a:p>
                    <a:fld id="{03EBCB45-9BE0-4772-A69F-8ED3DF4A4538}" type="CELLRANGE">
                      <a:rPr lang="en-AU"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F08-4061-8556-B796A30759F7}"/>
                </c:ext>
              </c:extLst>
            </c:dLbl>
            <c:dLbl>
              <c:idx val="29"/>
              <c:layout>
                <c:manualLayout>
                  <c:x val="-0.13114659920334001"/>
                  <c:y val="-2.365932335690064E-2"/>
                </c:manualLayout>
              </c:layout>
              <c:tx>
                <c:rich>
                  <a:bodyPr/>
                  <a:lstStyle/>
                  <a:p>
                    <a:fld id="{B94B58E6-3D2A-494A-A377-E75B16A630EB}" type="CELLRANGE">
                      <a:rPr lang="en-AU"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F08-4061-8556-B796A30759F7}"/>
                </c:ext>
              </c:extLst>
            </c:dLbl>
            <c:dLbl>
              <c:idx val="30"/>
              <c:layout>
                <c:manualLayout>
                  <c:x val="-0.16732497139736471"/>
                  <c:y val="2.5810170934800619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EBE895A1-1A4A-454F-8CFC-61A5AD710C83}" type="CELLRANGE">
                      <a:rPr lang="en-US" dirty="0"/>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872984477128159"/>
                      <c:h val="6.8891647920138868E-2"/>
                    </c:manualLayout>
                  </c15:layout>
                  <c15:dlblFieldTable/>
                  <c15:showDataLabelsRange val="1"/>
                </c:ext>
                <c:ext xmlns:c16="http://schemas.microsoft.com/office/drawing/2014/chart" uri="{C3380CC4-5D6E-409C-BE32-E72D297353CC}">
                  <c16:uniqueId val="{00000007-5F08-4061-8556-B796A30759F7}"/>
                </c:ext>
              </c:extLst>
            </c:dLbl>
            <c:dLbl>
              <c:idx val="31"/>
              <c:layout>
                <c:manualLayout>
                  <c:x val="-0.15677294617410747"/>
                  <c:y val="1.7206780623200385E-2"/>
                </c:manualLayout>
              </c:layout>
              <c:tx>
                <c:rich>
                  <a:bodyPr/>
                  <a:lstStyle/>
                  <a:p>
                    <a:fld id="{55418293-F459-4512-BA47-F063955A8C45}" type="CELLRANGE">
                      <a:rPr lang="en-US"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5F08-4061-8556-B796A30759F7}"/>
                </c:ext>
              </c:extLst>
            </c:dLbl>
            <c:dLbl>
              <c:idx val="32"/>
              <c:layout>
                <c:manualLayout>
                  <c:x val="-3.9946952630902435E-2"/>
                  <c:y val="4.30170362370396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04475B4B-E595-41DF-9538-3676BDAA5BEE}" type="CELLRANGE">
                      <a:rPr lang="en-AU" dirty="0"/>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6451366973917744"/>
                      <c:h val="8.8313801548576362E-2"/>
                    </c:manualLayout>
                  </c15:layout>
                  <c15:dlblFieldTable/>
                  <c15:showDataLabelsRange val="1"/>
                </c:ext>
                <c:ext xmlns:c16="http://schemas.microsoft.com/office/drawing/2014/chart" uri="{C3380CC4-5D6E-409C-BE32-E72D297353CC}">
                  <c16:uniqueId val="{00000003-5F08-4061-8556-B796A30759F7}"/>
                </c:ext>
              </c:extLst>
            </c:dLbl>
            <c:dLbl>
              <c:idx val="33"/>
              <c:layout>
                <c:manualLayout>
                  <c:x val="-4.0700668718277898E-2"/>
                  <c:y val="-9.4637293427602534E-2"/>
                </c:manualLayout>
              </c:layout>
              <c:tx>
                <c:rich>
                  <a:bodyPr/>
                  <a:lstStyle/>
                  <a:p>
                    <a:fld id="{1332C2FB-B11E-4017-B6F0-E013FA93A79D}" type="CELLRANGE">
                      <a:rPr lang="en-US"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F08-4061-8556-B796A30759F7}"/>
                </c:ext>
              </c:extLst>
            </c:dLbl>
            <c:dLbl>
              <c:idx val="34"/>
              <c:layout>
                <c:manualLayout>
                  <c:x val="-0.12662430267908681"/>
                  <c:y val="3.2262713668500871E-2"/>
                </c:manualLayout>
              </c:layout>
              <c:tx>
                <c:rich>
                  <a:bodyPr/>
                  <a:lstStyle/>
                  <a:p>
                    <a:fld id="{433C55A1-87AE-4339-B8C2-E3F7F93B793C}" type="CELLRANGE">
                      <a:rPr lang="en-US"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5C2-4752-A27D-EC9ACA3CF4B0}"/>
                </c:ext>
              </c:extLst>
            </c:dLbl>
            <c:dLbl>
              <c:idx val="35"/>
              <c:layout>
                <c:manualLayout>
                  <c:x val="-5.878985481529031E-2"/>
                  <c:y val="-4.9469494291701333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AD65B960-DC12-4869-8DE1-E71854B8B78B}" type="CELLRANGE">
                      <a:rPr lang="en-US" dirty="0"/>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3788482102447702"/>
                      <c:h val="8.4012106392776273E-2"/>
                    </c:manualLayout>
                  </c15:layout>
                  <c15:dlblFieldTable/>
                  <c15:showDataLabelsRange val="1"/>
                </c:ext>
                <c:ext xmlns:c16="http://schemas.microsoft.com/office/drawing/2014/chart" uri="{C3380CC4-5D6E-409C-BE32-E72D297353CC}">
                  <c16:uniqueId val="{00000001-25C2-4752-A27D-EC9ACA3CF4B0}"/>
                </c:ext>
              </c:extLst>
            </c:dLbl>
            <c:dLbl>
              <c:idx val="36"/>
              <c:layout>
                <c:manualLayout>
                  <c:x val="-1.1305800658356166E-2"/>
                  <c:y val="7.5280512016887031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00A481E9-4EB9-45CB-92D7-5D9DD9B788BE}" type="CELLRANGE">
                      <a:rPr lang="en-AU" dirty="0"/>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1409299527129205"/>
                      <c:h val="6.2568156041112682E-2"/>
                    </c:manualLayout>
                  </c15:layout>
                  <c15:dlblFieldTable/>
                  <c15:showDataLabelsRange val="1"/>
                </c:ext>
                <c:ext xmlns:c16="http://schemas.microsoft.com/office/drawing/2014/chart" uri="{C3380CC4-5D6E-409C-BE32-E72D297353CC}">
                  <c16:uniqueId val="{00000002-E278-48CD-AE44-7DBDBF318232}"/>
                </c:ext>
              </c:extLst>
            </c:dLbl>
            <c:dLbl>
              <c:idx val="37"/>
              <c:layout>
                <c:manualLayout>
                  <c:x val="-1.2059457398008266E-2"/>
                  <c:y val="-2.1508475779000581E-3"/>
                </c:manualLayout>
              </c:layout>
              <c:tx>
                <c:rich>
                  <a:bodyPr/>
                  <a:lstStyle/>
                  <a:p>
                    <a:fld id="{F10FBE45-69EF-46A4-AF9E-A4AE61769E47}" type="CELLRANGE">
                      <a:rPr lang="en-AU"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278-48CD-AE44-7DBDBF318232}"/>
                </c:ext>
              </c:extLst>
            </c:dLbl>
            <c:dLbl>
              <c:idx val="38"/>
              <c:layout>
                <c:manualLayout>
                  <c:x val="-1.3566889572759273E-2"/>
                  <c:y val="-1.075508467988529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4448BE3F-EC94-4126-AC6A-40B48CB4A9A7}" type="CELLRANGE">
                      <a:rPr lang="en-AU" dirty="0"/>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7088998914292747"/>
                      <c:h val="6.0352783035875622E-2"/>
                    </c:manualLayout>
                  </c15:layout>
                  <c15:dlblFieldTable/>
                  <c15:showDataLabelsRange val="1"/>
                </c:ext>
                <c:ext xmlns:c16="http://schemas.microsoft.com/office/drawing/2014/chart" uri="{C3380CC4-5D6E-409C-BE32-E72D297353CC}">
                  <c16:uniqueId val="{00000001-E278-48CD-AE44-7DBDBF318232}"/>
                </c:ext>
              </c:extLst>
            </c:dLbl>
            <c:dLbl>
              <c:idx val="39"/>
              <c:layout>
                <c:manualLayout>
                  <c:x val="-2.4118914796016643E-2"/>
                  <c:y val="1.2905085467400348E-2"/>
                </c:manualLayout>
              </c:layout>
              <c:tx>
                <c:rich>
                  <a:bodyPr/>
                  <a:lstStyle/>
                  <a:p>
                    <a:fld id="{5C045D30-3AF1-40DB-A05E-4B6E321CC457}" type="CELLRANGE">
                      <a:rPr lang="en-US"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E278-48CD-AE44-7DBDBF318232}"/>
                </c:ext>
              </c:extLst>
            </c:dLbl>
            <c:dLbl>
              <c:idx val="40"/>
              <c:layout>
                <c:manualLayout>
                  <c:x val="-0.13265403137809093"/>
                  <c:y val="-2.1508475779000581E-3"/>
                </c:manualLayout>
              </c:layout>
              <c:tx>
                <c:rich>
                  <a:bodyPr/>
                  <a:lstStyle/>
                  <a:p>
                    <a:fld id="{9A2D53CD-6C65-4BD6-8B35-F96775883EB8}" type="CELLRANGE">
                      <a:rPr lang="en-AU"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layout>
                    <c:manualLayout>
                      <c:w val="0.14438933151080433"/>
                      <c:h val="5.3900240302175453E-2"/>
                    </c:manualLayout>
                  </c15:layout>
                  <c15:dlblFieldTable/>
                  <c15:showDataLabelsRange val="1"/>
                </c:ext>
                <c:ext xmlns:c16="http://schemas.microsoft.com/office/drawing/2014/chart" uri="{C3380CC4-5D6E-409C-BE32-E72D297353CC}">
                  <c16:uniqueId val="{00000005-E278-48CD-AE44-7DBDBF318232}"/>
                </c:ext>
              </c:extLst>
            </c:dLbl>
            <c:dLbl>
              <c:idx val="41"/>
              <c:layout>
                <c:manualLayout>
                  <c:x val="-6.0297286990042441E-3"/>
                  <c:y val="-2.365932335690062E-2"/>
                </c:manualLayout>
              </c:layout>
              <c:tx>
                <c:rich>
                  <a:bodyPr/>
                  <a:lstStyle/>
                  <a:p>
                    <a:fld id="{0CFDC965-938F-4CF5-A503-14B93ECD2927}" type="CELLRANGE">
                      <a:rPr lang="en-US"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278-48CD-AE44-7DBDBF318232}"/>
                </c:ext>
              </c:extLst>
            </c:dLbl>
            <c:dLbl>
              <c:idx val="42"/>
              <c:layout>
                <c:manualLayout>
                  <c:x val="-1.6930243754156565E-2"/>
                  <c:y val="4.516779913590118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46DB154E-38E7-461C-9C36-9B2DAEB4A6F8}" type="CELLRANGE">
                      <a:rPr lang="en-US" dirty="0"/>
                      <a:pPr>
                        <a:defRPr sz="900">
                          <a:solidFill>
                            <a:schemeClr val="tx1"/>
                          </a:solidFill>
                          <a:latin typeface="Century Gothic" panose="020B0502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4087547150282562"/>
                      <c:h val="8.4012106392776273E-2"/>
                    </c:manualLayout>
                  </c15:layout>
                  <c15:dlblFieldTable/>
                  <c15:showDataLabelsRange val="1"/>
                </c:ext>
                <c:ext xmlns:c16="http://schemas.microsoft.com/office/drawing/2014/chart" uri="{C3380CC4-5D6E-409C-BE32-E72D297353CC}">
                  <c16:uniqueId val="{00000007-E278-48CD-AE44-7DBDBF3182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Sheet1!$A$2:$A$44</c:f>
              <c:numCache>
                <c:formatCode>0%</c:formatCode>
                <c:ptCount val="43"/>
                <c:pt idx="0">
                  <c:v>0.68</c:v>
                </c:pt>
                <c:pt idx="1">
                  <c:v>0.77</c:v>
                </c:pt>
                <c:pt idx="2">
                  <c:v>0.8</c:v>
                </c:pt>
                <c:pt idx="3">
                  <c:v>0.87</c:v>
                </c:pt>
                <c:pt idx="4">
                  <c:v>0.85</c:v>
                </c:pt>
                <c:pt idx="5">
                  <c:v>0.86</c:v>
                </c:pt>
                <c:pt idx="6">
                  <c:v>0.92</c:v>
                </c:pt>
                <c:pt idx="7">
                  <c:v>0.83</c:v>
                </c:pt>
                <c:pt idx="8">
                  <c:v>0.77</c:v>
                </c:pt>
                <c:pt idx="9">
                  <c:v>0.92</c:v>
                </c:pt>
                <c:pt idx="10">
                  <c:v>0.88</c:v>
                </c:pt>
                <c:pt idx="11">
                  <c:v>0.82</c:v>
                </c:pt>
                <c:pt idx="12">
                  <c:v>0.69</c:v>
                </c:pt>
                <c:pt idx="13">
                  <c:v>0.77</c:v>
                </c:pt>
                <c:pt idx="14">
                  <c:v>0.83</c:v>
                </c:pt>
                <c:pt idx="15">
                  <c:v>0.88</c:v>
                </c:pt>
                <c:pt idx="16">
                  <c:v>0.79</c:v>
                </c:pt>
                <c:pt idx="17">
                  <c:v>0.51</c:v>
                </c:pt>
                <c:pt idx="18">
                  <c:v>0.72</c:v>
                </c:pt>
                <c:pt idx="19">
                  <c:v>0.56000000000000005</c:v>
                </c:pt>
                <c:pt idx="20">
                  <c:v>0.61</c:v>
                </c:pt>
                <c:pt idx="21">
                  <c:v>0.89</c:v>
                </c:pt>
                <c:pt idx="22">
                  <c:v>0.31</c:v>
                </c:pt>
                <c:pt idx="23">
                  <c:v>0.62</c:v>
                </c:pt>
                <c:pt idx="24">
                  <c:v>0.55000000000000004</c:v>
                </c:pt>
                <c:pt idx="25">
                  <c:v>0.7</c:v>
                </c:pt>
                <c:pt idx="26">
                  <c:v>0.91</c:v>
                </c:pt>
                <c:pt idx="27">
                  <c:v>0.84</c:v>
                </c:pt>
                <c:pt idx="28">
                  <c:v>0.87</c:v>
                </c:pt>
                <c:pt idx="29">
                  <c:v>0.87</c:v>
                </c:pt>
                <c:pt idx="30">
                  <c:v>0.74</c:v>
                </c:pt>
                <c:pt idx="31">
                  <c:v>0.73</c:v>
                </c:pt>
                <c:pt idx="32">
                  <c:v>0.75</c:v>
                </c:pt>
                <c:pt idx="33">
                  <c:v>0.82</c:v>
                </c:pt>
                <c:pt idx="34">
                  <c:v>0.75</c:v>
                </c:pt>
                <c:pt idx="35">
                  <c:v>0.52</c:v>
                </c:pt>
                <c:pt idx="36">
                  <c:v>0.5</c:v>
                </c:pt>
                <c:pt idx="37">
                  <c:v>0.5</c:v>
                </c:pt>
                <c:pt idx="38">
                  <c:v>0.57999999999999996</c:v>
                </c:pt>
                <c:pt idx="39">
                  <c:v>0.9</c:v>
                </c:pt>
                <c:pt idx="40">
                  <c:v>0.81</c:v>
                </c:pt>
                <c:pt idx="41">
                  <c:v>0.95</c:v>
                </c:pt>
                <c:pt idx="42">
                  <c:v>0.92</c:v>
                </c:pt>
              </c:numCache>
            </c:numRef>
          </c:xVal>
          <c:yVal>
            <c:numRef>
              <c:f>Sheet1!$B$2:$B$44</c:f>
              <c:numCache>
                <c:formatCode>0%</c:formatCode>
                <c:ptCount val="43"/>
                <c:pt idx="0">
                  <c:v>0.67</c:v>
                </c:pt>
                <c:pt idx="1">
                  <c:v>0.7</c:v>
                </c:pt>
                <c:pt idx="2">
                  <c:v>0.85</c:v>
                </c:pt>
                <c:pt idx="3">
                  <c:v>0.84</c:v>
                </c:pt>
                <c:pt idx="4">
                  <c:v>0.84</c:v>
                </c:pt>
                <c:pt idx="5">
                  <c:v>0.6</c:v>
                </c:pt>
                <c:pt idx="6">
                  <c:v>0.94</c:v>
                </c:pt>
                <c:pt idx="7">
                  <c:v>0.8</c:v>
                </c:pt>
                <c:pt idx="8">
                  <c:v>0.63</c:v>
                </c:pt>
                <c:pt idx="9">
                  <c:v>0.89</c:v>
                </c:pt>
                <c:pt idx="10">
                  <c:v>0.88</c:v>
                </c:pt>
                <c:pt idx="11">
                  <c:v>0.9</c:v>
                </c:pt>
                <c:pt idx="12">
                  <c:v>0.87</c:v>
                </c:pt>
                <c:pt idx="13">
                  <c:v>0.76</c:v>
                </c:pt>
                <c:pt idx="14">
                  <c:v>0.85</c:v>
                </c:pt>
                <c:pt idx="15">
                  <c:v>0.6</c:v>
                </c:pt>
                <c:pt idx="16">
                  <c:v>0.9</c:v>
                </c:pt>
                <c:pt idx="17">
                  <c:v>0.85</c:v>
                </c:pt>
                <c:pt idx="18">
                  <c:v>0.82</c:v>
                </c:pt>
                <c:pt idx="19">
                  <c:v>0.87</c:v>
                </c:pt>
                <c:pt idx="20">
                  <c:v>0.73</c:v>
                </c:pt>
                <c:pt idx="21">
                  <c:v>0.73</c:v>
                </c:pt>
                <c:pt idx="22">
                  <c:v>0.94</c:v>
                </c:pt>
                <c:pt idx="23">
                  <c:v>0.85</c:v>
                </c:pt>
                <c:pt idx="24">
                  <c:v>0.85</c:v>
                </c:pt>
                <c:pt idx="25">
                  <c:v>0.73</c:v>
                </c:pt>
                <c:pt idx="26">
                  <c:v>0.7</c:v>
                </c:pt>
                <c:pt idx="27">
                  <c:v>0.83</c:v>
                </c:pt>
                <c:pt idx="28">
                  <c:v>0.8</c:v>
                </c:pt>
                <c:pt idx="29">
                  <c:v>0.7</c:v>
                </c:pt>
                <c:pt idx="30">
                  <c:v>0.76</c:v>
                </c:pt>
                <c:pt idx="31">
                  <c:v>0.78</c:v>
                </c:pt>
                <c:pt idx="32">
                  <c:v>0.8</c:v>
                </c:pt>
                <c:pt idx="33">
                  <c:v>0.9</c:v>
                </c:pt>
                <c:pt idx="34">
                  <c:v>0.87</c:v>
                </c:pt>
                <c:pt idx="35">
                  <c:v>0.86</c:v>
                </c:pt>
                <c:pt idx="36">
                  <c:v>0.79</c:v>
                </c:pt>
                <c:pt idx="37">
                  <c:v>0.75</c:v>
                </c:pt>
                <c:pt idx="38">
                  <c:v>0.86</c:v>
                </c:pt>
                <c:pt idx="39">
                  <c:v>0.92</c:v>
                </c:pt>
                <c:pt idx="40">
                  <c:v>0.92</c:v>
                </c:pt>
                <c:pt idx="41">
                  <c:v>0.92</c:v>
                </c:pt>
                <c:pt idx="42">
                  <c:v>0.89</c:v>
                </c:pt>
              </c:numCache>
            </c:numRef>
          </c:yVal>
          <c:smooth val="0"/>
          <c:extLst>
            <c:ext xmlns:c15="http://schemas.microsoft.com/office/drawing/2012/chart" uri="{02D57815-91ED-43cb-92C2-25804820EDAC}">
              <c15:datalabelsRange>
                <c15:f>Sheet1!$C$2:$C$44</c15:f>
                <c15:dlblRangeCache>
                  <c:ptCount val="43"/>
                  <c:pt idx="0">
                    <c:v>Revitalisation/beautification of town and village centres</c:v>
                  </c:pt>
                  <c:pt idx="1">
                    <c:v>Protecting heritage values and buildings</c:v>
                  </c:pt>
                  <c:pt idx="2">
                    <c:v>Provision and maintenance of local parks and gardens</c:v>
                  </c:pt>
                  <c:pt idx="3">
                    <c:v>Green waste collection</c:v>
                  </c:pt>
                  <c:pt idx="4">
                    <c:v>The Resource Recovery Centre</c:v>
                  </c:pt>
                  <c:pt idx="5">
                    <c:v>Dog control</c:v>
                  </c:pt>
                  <c:pt idx="6">
                    <c:v>Domestic garbage collection</c:v>
                  </c:pt>
                  <c:pt idx="7">
                    <c:v>Cleanliness and functionality of public toilets</c:v>
                  </c:pt>
                  <c:pt idx="8">
                    <c:v>Festivals and events</c:v>
                  </c:pt>
                  <c:pt idx="9">
                    <c:v>Community safety/crime prevention</c:v>
                  </c:pt>
                  <c:pt idx="10">
                    <c:v>Support for aged persons</c:v>
                  </c:pt>
                  <c:pt idx="11">
                    <c:v>Support for people with a disability</c:v>
                  </c:pt>
                  <c:pt idx="12">
                    <c:v>Support for youth</c:v>
                  </c:pt>
                  <c:pt idx="13">
                    <c:v>Support for the Aboriginal community</c:v>
                  </c:pt>
                  <c:pt idx="14">
                    <c:v>Support for child and family </c:v>
                  </c:pt>
                  <c:pt idx="15">
                    <c:v>Support for arts and culture</c:v>
                  </c:pt>
                  <c:pt idx="16">
                    <c:v>Support for local business and employment</c:v>
                  </c:pt>
                  <c:pt idx="17">
                    <c:v>Availability of car parking in the town and village centres</c:v>
                  </c:pt>
                  <c:pt idx="18">
                    <c:v>Cycle paths and walking tracks</c:v>
                  </c:pt>
                  <c:pt idx="19">
                    <c:v>Local traffic management</c:v>
                  </c:pt>
                  <c:pt idx="20">
                    <c:v>Availability of, and access to, public transport</c:v>
                  </c:pt>
                  <c:pt idx="21">
                    <c:v>Support for tourism</c:v>
                  </c:pt>
                  <c:pt idx="22">
                    <c:v>Condition of local roads</c:v>
                  </c:pt>
                  <c:pt idx="23">
                    <c:v>Providing adequate drainage</c:v>
                  </c:pt>
                  <c:pt idx="24">
                    <c:v>Provision and quality of footpaths</c:v>
                  </c:pt>
                  <c:pt idx="25">
                    <c:v>Provision and maintenance of swimming pools</c:v>
                  </c:pt>
                  <c:pt idx="26">
                    <c:v>Provision and operation of libraries</c:v>
                  </c:pt>
                  <c:pt idx="27">
                    <c:v>Provision and maintenance of playgrounds</c:v>
                  </c:pt>
                  <c:pt idx="28">
                    <c:v>Provision and maintenance of sporting facilities</c:v>
                  </c:pt>
                  <c:pt idx="29">
                    <c:v>Provision and maintenance of community halls/facilities</c:v>
                  </c:pt>
                  <c:pt idx="30">
                    <c:v>Support for community environmental initiatives</c:v>
                  </c:pt>
                  <c:pt idx="31">
                    <c:v>Restoration of natural bushland</c:v>
                  </c:pt>
                  <c:pt idx="32">
                    <c:v>Healthy, natural urban streams and creeks but not rivers</c:v>
                  </c:pt>
                  <c:pt idx="33">
                    <c:v>Encouraging recycling</c:v>
                  </c:pt>
                  <c:pt idx="34">
                    <c:v>Encouraging waste reduction initiatives</c:v>
                  </c:pt>
                  <c:pt idx="35">
                    <c:v>Managing development and growth</c:v>
                  </c:pt>
                  <c:pt idx="36">
                    <c:v>Enforcement of development and building regulations</c:v>
                  </c:pt>
                  <c:pt idx="37">
                    <c:v>Opportunities to participate in Council decision making</c:v>
                  </c:pt>
                  <c:pt idx="38">
                    <c:v>Council provision of information to residents</c:v>
                  </c:pt>
                  <c:pt idx="39">
                    <c:v>Town drinking water quality</c:v>
                  </c:pt>
                  <c:pt idx="40">
                    <c:v>Litter control and rubbish dumping</c:v>
                  </c:pt>
                  <c:pt idx="41">
                    <c:v>Reliability of town water</c:v>
                  </c:pt>
                  <c:pt idx="42">
                    <c:v>Overall sewerage system performance</c:v>
                  </c:pt>
                </c15:dlblRangeCache>
              </c15:datalabelsRange>
            </c:ext>
            <c:ext xmlns:c16="http://schemas.microsoft.com/office/drawing/2014/chart" uri="{C3380CC4-5D6E-409C-BE32-E72D297353CC}">
              <c16:uniqueId val="{00000000-B443-41B9-B2B0-8EC65697FBAB}"/>
            </c:ext>
          </c:extLst>
        </c:ser>
        <c:dLbls>
          <c:showLegendKey val="0"/>
          <c:showVal val="0"/>
          <c:showCatName val="0"/>
          <c:showSerName val="0"/>
          <c:showPercent val="0"/>
          <c:showBubbleSize val="0"/>
        </c:dLbls>
        <c:axId val="306849448"/>
        <c:axId val="306847808"/>
      </c:scatterChart>
      <c:valAx>
        <c:axId val="306849448"/>
        <c:scaling>
          <c:orientation val="minMax"/>
          <c:min val="0.5"/>
        </c:scaling>
        <c:delete val="0"/>
        <c:axPos val="b"/>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06847808"/>
        <c:crosses val="autoZero"/>
        <c:crossBetween val="midCat"/>
      </c:valAx>
      <c:valAx>
        <c:axId val="306847808"/>
        <c:scaling>
          <c:orientation val="minMax"/>
          <c:min val="0.60000000000000009"/>
        </c:scaling>
        <c:delete val="0"/>
        <c:axPos val="l"/>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068494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344241069475492"/>
          <c:y val="2.4627072609671122E-2"/>
          <c:w val="0.52563209488949214"/>
          <c:h val="0.92788745374931758"/>
        </c:manualLayout>
      </c:layout>
      <c:barChart>
        <c:barDir val="bar"/>
        <c:grouping val="clustered"/>
        <c:varyColors val="0"/>
        <c:ser>
          <c:idx val="0"/>
          <c:order val="0"/>
          <c:tx>
            <c:strRef>
              <c:f>Sheet1!$B$1</c:f>
              <c:strCache>
                <c:ptCount val="1"/>
                <c:pt idx="0">
                  <c:v>Series 1</c:v>
                </c:pt>
              </c:strCache>
            </c:strRef>
          </c:tx>
          <c:spPr>
            <a:solidFill>
              <a:srgbClr val="1F497D"/>
            </a:solidFill>
            <a:effectLst/>
          </c:spPr>
          <c:invertIfNegative val="0"/>
          <c:dPt>
            <c:idx val="0"/>
            <c:invertIfNegative val="0"/>
            <c:bubble3D val="0"/>
            <c:extLst>
              <c:ext xmlns:c16="http://schemas.microsoft.com/office/drawing/2014/chart" uri="{C3380CC4-5D6E-409C-BE32-E72D297353CC}">
                <c16:uniqueId val="{00000000-D5A4-40BF-8BE2-5A05B8A9A6C3}"/>
              </c:ext>
            </c:extLst>
          </c:dPt>
          <c:dLbls>
            <c:dLbl>
              <c:idx val="4"/>
              <c:layout>
                <c:manualLayout>
                  <c:x val="0"/>
                  <c:y val="1.30379019072855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A4-40BF-8BE2-5A05B8A9A6C3}"/>
                </c:ext>
              </c:extLst>
            </c:dLbl>
            <c:numFmt formatCode="0.0%" sourceLinked="0"/>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Protecting heritage values and buildings</c:v>
                </c:pt>
                <c:pt idx="1">
                  <c:v>Managing development and growth</c:v>
                </c:pt>
                <c:pt idx="2">
                  <c:v>Support for aged persons</c:v>
                </c:pt>
                <c:pt idx="3">
                  <c:v>Local traffic management</c:v>
                </c:pt>
                <c:pt idx="4">
                  <c:v>Provision and maintenance of local parks and gardens</c:v>
                </c:pt>
                <c:pt idx="5">
                  <c:v>Restoration of natural bushland</c:v>
                </c:pt>
                <c:pt idx="6">
                  <c:v>Condition of local roads</c:v>
                </c:pt>
                <c:pt idx="7">
                  <c:v>Enforcement of development and building regulations</c:v>
                </c:pt>
                <c:pt idx="8">
                  <c:v>Opportunities to participate in Council decision making</c:v>
                </c:pt>
                <c:pt idx="9">
                  <c:v>Council provision of information to residents</c:v>
                </c:pt>
              </c:strCache>
            </c:strRef>
          </c:cat>
          <c:val>
            <c:numRef>
              <c:f>Sheet1!$B$2:$B$11</c:f>
              <c:numCache>
                <c:formatCode>0.0%</c:formatCode>
                <c:ptCount val="10"/>
                <c:pt idx="0">
                  <c:v>3.5876426442183099E-2</c:v>
                </c:pt>
                <c:pt idx="1">
                  <c:v>3.6664395698688151E-2</c:v>
                </c:pt>
                <c:pt idx="2">
                  <c:v>3.8602791622351987E-2</c:v>
                </c:pt>
                <c:pt idx="3">
                  <c:v>4.4463712546696968E-2</c:v>
                </c:pt>
                <c:pt idx="4">
                  <c:v>4.515794305023009E-2</c:v>
                </c:pt>
                <c:pt idx="5">
                  <c:v>5.2767565817047363E-2</c:v>
                </c:pt>
                <c:pt idx="6">
                  <c:v>5.3122208938367749E-2</c:v>
                </c:pt>
                <c:pt idx="7">
                  <c:v>6.3834372630108896E-2</c:v>
                </c:pt>
                <c:pt idx="8">
                  <c:v>8.0694851815972732E-2</c:v>
                </c:pt>
                <c:pt idx="9">
                  <c:v>0.10756659275756533</c:v>
                </c:pt>
              </c:numCache>
            </c:numRef>
          </c:val>
          <c:extLst>
            <c:ext xmlns:c16="http://schemas.microsoft.com/office/drawing/2014/chart" uri="{C3380CC4-5D6E-409C-BE32-E72D297353CC}">
              <c16:uniqueId val="{00000002-D5A4-40BF-8BE2-5A05B8A9A6C3}"/>
            </c:ext>
          </c:extLst>
        </c:ser>
        <c:dLbls>
          <c:showLegendKey val="0"/>
          <c:showVal val="0"/>
          <c:showCatName val="0"/>
          <c:showSerName val="0"/>
          <c:showPercent val="0"/>
          <c:showBubbleSize val="0"/>
        </c:dLbls>
        <c:gapWidth val="100"/>
        <c:axId val="331970664"/>
        <c:axId val="332555464"/>
      </c:barChart>
      <c:catAx>
        <c:axId val="331970664"/>
        <c:scaling>
          <c:orientation val="minMax"/>
        </c:scaling>
        <c:delete val="0"/>
        <c:axPos val="l"/>
        <c:numFmt formatCode="General" sourceLinked="1"/>
        <c:majorTickMark val="out"/>
        <c:minorTickMark val="none"/>
        <c:tickLblPos val="nextTo"/>
        <c:spPr>
          <a:ln>
            <a:solidFill>
              <a:sysClr val="window" lastClr="FFFFFF">
                <a:lumMod val="85000"/>
              </a:sysClr>
            </a:solidFill>
          </a:ln>
        </c:spPr>
        <c:txPr>
          <a:bodyPr/>
          <a:lstStyle/>
          <a:p>
            <a:pPr>
              <a:defRPr sz="1000"/>
            </a:pPr>
            <a:endParaRPr lang="en-US"/>
          </a:p>
        </c:txPr>
        <c:crossAx val="332555464"/>
        <c:crosses val="autoZero"/>
        <c:auto val="1"/>
        <c:lblAlgn val="ctr"/>
        <c:lblOffset val="100"/>
        <c:noMultiLvlLbl val="0"/>
      </c:catAx>
      <c:valAx>
        <c:axId val="332555464"/>
        <c:scaling>
          <c:orientation val="minMax"/>
          <c:max val="0.15000000000000002"/>
          <c:min val="0"/>
        </c:scaling>
        <c:delete val="0"/>
        <c:axPos val="b"/>
        <c:numFmt formatCode="0.0%" sourceLinked="1"/>
        <c:majorTickMark val="out"/>
        <c:minorTickMark val="none"/>
        <c:tickLblPos val="nextTo"/>
        <c:spPr>
          <a:ln>
            <a:solidFill>
              <a:sysClr val="window" lastClr="FFFFFF">
                <a:lumMod val="85000"/>
              </a:sysClr>
            </a:solidFill>
          </a:ln>
        </c:spPr>
        <c:txPr>
          <a:bodyPr/>
          <a:lstStyle/>
          <a:p>
            <a:pPr>
              <a:defRPr sz="900">
                <a:solidFill>
                  <a:schemeClr val="bg1">
                    <a:lumMod val="50000"/>
                  </a:schemeClr>
                </a:solidFill>
              </a:defRPr>
            </a:pPr>
            <a:endParaRPr lang="en-US"/>
          </a:p>
        </c:txPr>
        <c:crossAx val="331970664"/>
        <c:crosses val="autoZero"/>
        <c:crossBetween val="between"/>
        <c:majorUnit val="5.000000000000001E-2"/>
      </c:valAx>
    </c:plotArea>
    <c:plotVisOnly val="1"/>
    <c:dispBlanksAs val="gap"/>
    <c:showDLblsOverMax val="0"/>
  </c:chart>
  <c:spPr>
    <a:ln>
      <a:noFill/>
    </a:ln>
  </c:spPr>
  <c:txPr>
    <a:bodyPr/>
    <a:lstStyle/>
    <a:p>
      <a:pPr>
        <a:defRPr sz="1000">
          <a:latin typeface="Century Gothic"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51297835594025"/>
          <c:y val="0"/>
          <c:w val="0.50290622134263796"/>
          <c:h val="0.94502453473709558"/>
        </c:manualLayout>
      </c:layout>
      <c:barChart>
        <c:barDir val="bar"/>
        <c:grouping val="clustered"/>
        <c:varyColors val="0"/>
        <c:ser>
          <c:idx val="0"/>
          <c:order val="0"/>
          <c:tx>
            <c:strRef>
              <c:f>Sheet1!$B$1</c:f>
              <c:strCache>
                <c:ptCount val="1"/>
                <c:pt idx="0">
                  <c:v>Series 1</c:v>
                </c:pt>
              </c:strCache>
            </c:strRef>
          </c:tx>
          <c:spPr>
            <a:solidFill>
              <a:srgbClr val="1F497D"/>
            </a:solidFill>
            <a:effectLst/>
          </c:spPr>
          <c:invertIfNegative val="0"/>
          <c:dPt>
            <c:idx val="0"/>
            <c:invertIfNegative val="0"/>
            <c:bubble3D val="0"/>
            <c:extLst>
              <c:ext xmlns:c16="http://schemas.microsoft.com/office/drawing/2014/chart" uri="{C3380CC4-5D6E-409C-BE32-E72D297353CC}">
                <c16:uniqueId val="{00000000-D5A4-40BF-8BE2-5A05B8A9A6C3}"/>
              </c:ext>
            </c:extLst>
          </c:dPt>
          <c:dLbls>
            <c:dLbl>
              <c:idx val="4"/>
              <c:layout>
                <c:manualLayout>
                  <c:x val="0"/>
                  <c:y val="1.30379019072855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A4-40BF-8BE2-5A05B8A9A6C3}"/>
                </c:ext>
              </c:extLst>
            </c:dLbl>
            <c:numFmt formatCode="0.0%" sourceLinked="0"/>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Protecting heritage values and buildings</c:v>
                </c:pt>
                <c:pt idx="1">
                  <c:v>Support for aged persons</c:v>
                </c:pt>
                <c:pt idx="2">
                  <c:v>Local traffic management</c:v>
                </c:pt>
                <c:pt idx="3">
                  <c:v>Provision and maintenance of local parks and gardens</c:v>
                </c:pt>
                <c:pt idx="4">
                  <c:v>Restoration of natural bushland</c:v>
                </c:pt>
                <c:pt idx="5">
                  <c:v>Condition of local roads</c:v>
                </c:pt>
                <c:pt idx="6">
                  <c:v>Enforcement of development and building regulations</c:v>
                </c:pt>
                <c:pt idx="7">
                  <c:v>Opportunities to participate in Council decision making</c:v>
                </c:pt>
                <c:pt idx="8">
                  <c:v>Council provision of information to residents</c:v>
                </c:pt>
                <c:pt idx="9">
                  <c:v>Q4. Council's level of Communication</c:v>
                </c:pt>
              </c:strCache>
            </c:strRef>
          </c:cat>
          <c:val>
            <c:numRef>
              <c:f>Sheet1!$B$2:$B$11</c:f>
              <c:numCache>
                <c:formatCode>0.0%</c:formatCode>
                <c:ptCount val="10"/>
                <c:pt idx="0">
                  <c:v>2.8039285359596159E-2</c:v>
                </c:pt>
                <c:pt idx="1">
                  <c:v>2.840007880175964E-2</c:v>
                </c:pt>
                <c:pt idx="2">
                  <c:v>3.7498415093045363E-2</c:v>
                </c:pt>
                <c:pt idx="3">
                  <c:v>3.756082121142014E-2</c:v>
                </c:pt>
                <c:pt idx="4">
                  <c:v>4.4500249947639361E-2</c:v>
                </c:pt>
                <c:pt idx="5">
                  <c:v>4.4546502822455751E-2</c:v>
                </c:pt>
                <c:pt idx="6">
                  <c:v>5.1938796514884998E-2</c:v>
                </c:pt>
                <c:pt idx="7">
                  <c:v>6.0203944538363779E-2</c:v>
                </c:pt>
                <c:pt idx="8">
                  <c:v>6.6685444244882763E-2</c:v>
                </c:pt>
                <c:pt idx="9">
                  <c:v>0.20771799836209492</c:v>
                </c:pt>
              </c:numCache>
            </c:numRef>
          </c:val>
          <c:extLst>
            <c:ext xmlns:c16="http://schemas.microsoft.com/office/drawing/2014/chart" uri="{C3380CC4-5D6E-409C-BE32-E72D297353CC}">
              <c16:uniqueId val="{00000002-D5A4-40BF-8BE2-5A05B8A9A6C3}"/>
            </c:ext>
          </c:extLst>
        </c:ser>
        <c:dLbls>
          <c:showLegendKey val="0"/>
          <c:showVal val="0"/>
          <c:showCatName val="0"/>
          <c:showSerName val="0"/>
          <c:showPercent val="0"/>
          <c:showBubbleSize val="0"/>
        </c:dLbls>
        <c:gapWidth val="100"/>
        <c:axId val="331970664"/>
        <c:axId val="332555464"/>
      </c:barChart>
      <c:catAx>
        <c:axId val="331970664"/>
        <c:scaling>
          <c:orientation val="minMax"/>
        </c:scaling>
        <c:delete val="0"/>
        <c:axPos val="l"/>
        <c:numFmt formatCode="General" sourceLinked="1"/>
        <c:majorTickMark val="out"/>
        <c:minorTickMark val="none"/>
        <c:tickLblPos val="nextTo"/>
        <c:spPr>
          <a:ln>
            <a:solidFill>
              <a:sysClr val="window" lastClr="FFFFFF">
                <a:lumMod val="85000"/>
              </a:sysClr>
            </a:solidFill>
          </a:ln>
        </c:spPr>
        <c:txPr>
          <a:bodyPr/>
          <a:lstStyle/>
          <a:p>
            <a:pPr>
              <a:defRPr sz="1000"/>
            </a:pPr>
            <a:endParaRPr lang="en-US"/>
          </a:p>
        </c:txPr>
        <c:crossAx val="332555464"/>
        <c:crosses val="autoZero"/>
        <c:auto val="1"/>
        <c:lblAlgn val="ctr"/>
        <c:lblOffset val="100"/>
        <c:noMultiLvlLbl val="0"/>
      </c:catAx>
      <c:valAx>
        <c:axId val="332555464"/>
        <c:scaling>
          <c:orientation val="minMax"/>
          <c:max val="0.25"/>
          <c:min val="0"/>
        </c:scaling>
        <c:delete val="0"/>
        <c:axPos val="b"/>
        <c:numFmt formatCode="0.0%" sourceLinked="1"/>
        <c:majorTickMark val="out"/>
        <c:minorTickMark val="none"/>
        <c:tickLblPos val="nextTo"/>
        <c:spPr>
          <a:ln>
            <a:solidFill>
              <a:sysClr val="window" lastClr="FFFFFF">
                <a:lumMod val="85000"/>
              </a:sysClr>
            </a:solidFill>
          </a:ln>
        </c:spPr>
        <c:txPr>
          <a:bodyPr/>
          <a:lstStyle/>
          <a:p>
            <a:pPr>
              <a:defRPr sz="900">
                <a:solidFill>
                  <a:schemeClr val="bg1">
                    <a:lumMod val="50000"/>
                  </a:schemeClr>
                </a:solidFill>
              </a:defRPr>
            </a:pPr>
            <a:endParaRPr lang="en-US"/>
          </a:p>
        </c:txPr>
        <c:crossAx val="331970664"/>
        <c:crosses val="autoZero"/>
        <c:crossBetween val="between"/>
        <c:majorUnit val="5.000000000000001E-2"/>
      </c:valAx>
    </c:plotArea>
    <c:plotVisOnly val="1"/>
    <c:dispBlanksAs val="gap"/>
    <c:showDLblsOverMax val="0"/>
  </c:chart>
  <c:spPr>
    <a:ln>
      <a:noFill/>
    </a:ln>
  </c:spPr>
  <c:txPr>
    <a:bodyPr/>
    <a:lstStyle/>
    <a:p>
      <a:pPr>
        <a:defRPr sz="1000">
          <a:latin typeface="Century Gothic"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27319186757032"/>
          <c:y val="3.9871300849613203E-3"/>
          <c:w val="0.47422670629189345"/>
          <c:h val="0.94017307043856724"/>
        </c:manualLayout>
      </c:layout>
      <c:barChart>
        <c:barDir val="bar"/>
        <c:grouping val="clustered"/>
        <c:varyColors val="0"/>
        <c:ser>
          <c:idx val="0"/>
          <c:order val="0"/>
          <c:tx>
            <c:strRef>
              <c:f>Sheet1!$B$1</c:f>
              <c:strCache>
                <c:ptCount val="1"/>
                <c:pt idx="0">
                  <c:v>Series 1</c:v>
                </c:pt>
              </c:strCache>
            </c:strRef>
          </c:tx>
          <c:spPr>
            <a:solidFill>
              <a:srgbClr val="1F497D"/>
            </a:solidFill>
            <a:effectLst/>
          </c:spPr>
          <c:invertIfNegative val="0"/>
          <c:dPt>
            <c:idx val="0"/>
            <c:invertIfNegative val="0"/>
            <c:bubble3D val="0"/>
            <c:extLst>
              <c:ext xmlns:c16="http://schemas.microsoft.com/office/drawing/2014/chart" uri="{C3380CC4-5D6E-409C-BE32-E72D297353CC}">
                <c16:uniqueId val="{00000000-8050-4FE7-A73F-0DDCC3628868}"/>
              </c:ext>
            </c:extLst>
          </c:dPt>
          <c:dPt>
            <c:idx val="8"/>
            <c:invertIfNegative val="0"/>
            <c:bubble3D val="0"/>
            <c:extLst>
              <c:ext xmlns:c16="http://schemas.microsoft.com/office/drawing/2014/chart" uri="{C3380CC4-5D6E-409C-BE32-E72D297353CC}">
                <c16:uniqueId val="{00000002-8050-4FE7-A73F-0DDCC3628868}"/>
              </c:ext>
            </c:extLst>
          </c:dPt>
          <c:dPt>
            <c:idx val="9"/>
            <c:invertIfNegative val="0"/>
            <c:bubble3D val="0"/>
            <c:extLst>
              <c:ext xmlns:c16="http://schemas.microsoft.com/office/drawing/2014/chart" uri="{C3380CC4-5D6E-409C-BE32-E72D297353CC}">
                <c16:uniqueId val="{00000004-8050-4FE7-A73F-0DDCC3628868}"/>
              </c:ext>
            </c:extLst>
          </c:dPt>
          <c:dLbls>
            <c:dLbl>
              <c:idx val="4"/>
              <c:layout>
                <c:manualLayout>
                  <c:x val="0"/>
                  <c:y val="1.30379019072855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50-4FE7-A73F-0DDCC3628868}"/>
                </c:ext>
              </c:extLst>
            </c:dLbl>
            <c:numFmt formatCode="0.0%" sourceLinked="0"/>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Support for aged persons</c:v>
                </c:pt>
                <c:pt idx="1">
                  <c:v>Provision and maintenance of local parks and gardens</c:v>
                </c:pt>
                <c:pt idx="2">
                  <c:v>Local traffic management</c:v>
                </c:pt>
                <c:pt idx="3">
                  <c:v>Condition of local roads</c:v>
                </c:pt>
                <c:pt idx="4">
                  <c:v>Restoration of natural bushland</c:v>
                </c:pt>
                <c:pt idx="5">
                  <c:v>Enforcement of development and building regulations</c:v>
                </c:pt>
                <c:pt idx="6">
                  <c:v>Opportunities to participate in Council decision making</c:v>
                </c:pt>
                <c:pt idx="7">
                  <c:v>Council provision of information to residents</c:v>
                </c:pt>
                <c:pt idx="8">
                  <c:v>Q4. Council's level of Communication</c:v>
                </c:pt>
                <c:pt idx="9">
                  <c:v>Q8b. Performance of Councillors</c:v>
                </c:pt>
              </c:strCache>
            </c:strRef>
          </c:cat>
          <c:val>
            <c:numRef>
              <c:f>Sheet1!$B$2:$B$11</c:f>
              <c:numCache>
                <c:formatCode>0.0%</c:formatCode>
                <c:ptCount val="10"/>
                <c:pt idx="0">
                  <c:v>2.3117106848802183E-2</c:v>
                </c:pt>
                <c:pt idx="1">
                  <c:v>2.7564469067131038E-2</c:v>
                </c:pt>
                <c:pt idx="2">
                  <c:v>2.7971508542908245E-2</c:v>
                </c:pt>
                <c:pt idx="3">
                  <c:v>3.2990399259617477E-2</c:v>
                </c:pt>
                <c:pt idx="4">
                  <c:v>3.4956378510354519E-2</c:v>
                </c:pt>
                <c:pt idx="5">
                  <c:v>3.7906312168450501E-2</c:v>
                </c:pt>
                <c:pt idx="6">
                  <c:v>4.3788516366716872E-2</c:v>
                </c:pt>
                <c:pt idx="7">
                  <c:v>5.4701168512266481E-2</c:v>
                </c:pt>
                <c:pt idx="8">
                  <c:v>0.14314274016681636</c:v>
                </c:pt>
                <c:pt idx="9">
                  <c:v>0.22505198506136462</c:v>
                </c:pt>
              </c:numCache>
            </c:numRef>
          </c:val>
          <c:extLst>
            <c:ext xmlns:c16="http://schemas.microsoft.com/office/drawing/2014/chart" uri="{C3380CC4-5D6E-409C-BE32-E72D297353CC}">
              <c16:uniqueId val="{00000006-8050-4FE7-A73F-0DDCC3628868}"/>
            </c:ext>
          </c:extLst>
        </c:ser>
        <c:dLbls>
          <c:showLegendKey val="0"/>
          <c:showVal val="0"/>
          <c:showCatName val="0"/>
          <c:showSerName val="0"/>
          <c:showPercent val="0"/>
          <c:showBubbleSize val="0"/>
        </c:dLbls>
        <c:gapWidth val="100"/>
        <c:axId val="331970664"/>
        <c:axId val="332555464"/>
      </c:barChart>
      <c:catAx>
        <c:axId val="331970664"/>
        <c:scaling>
          <c:orientation val="minMax"/>
        </c:scaling>
        <c:delete val="0"/>
        <c:axPos val="l"/>
        <c:numFmt formatCode="General" sourceLinked="1"/>
        <c:majorTickMark val="out"/>
        <c:minorTickMark val="none"/>
        <c:tickLblPos val="nextTo"/>
        <c:spPr>
          <a:ln>
            <a:solidFill>
              <a:sysClr val="window" lastClr="FFFFFF">
                <a:lumMod val="85000"/>
              </a:sysClr>
            </a:solidFill>
          </a:ln>
        </c:spPr>
        <c:txPr>
          <a:bodyPr/>
          <a:lstStyle/>
          <a:p>
            <a:pPr>
              <a:defRPr sz="1000"/>
            </a:pPr>
            <a:endParaRPr lang="en-US"/>
          </a:p>
        </c:txPr>
        <c:crossAx val="332555464"/>
        <c:crosses val="autoZero"/>
        <c:auto val="1"/>
        <c:lblAlgn val="ctr"/>
        <c:lblOffset val="100"/>
        <c:noMultiLvlLbl val="0"/>
      </c:catAx>
      <c:valAx>
        <c:axId val="332555464"/>
        <c:scaling>
          <c:orientation val="minMax"/>
          <c:max val="0.25"/>
          <c:min val="0"/>
        </c:scaling>
        <c:delete val="0"/>
        <c:axPos val="b"/>
        <c:numFmt formatCode="0.0%" sourceLinked="1"/>
        <c:majorTickMark val="out"/>
        <c:minorTickMark val="none"/>
        <c:tickLblPos val="nextTo"/>
        <c:spPr>
          <a:ln>
            <a:solidFill>
              <a:sysClr val="window" lastClr="FFFFFF">
                <a:lumMod val="85000"/>
              </a:sysClr>
            </a:solidFill>
          </a:ln>
        </c:spPr>
        <c:txPr>
          <a:bodyPr/>
          <a:lstStyle/>
          <a:p>
            <a:pPr>
              <a:defRPr sz="900">
                <a:solidFill>
                  <a:schemeClr val="bg1">
                    <a:lumMod val="50000"/>
                  </a:schemeClr>
                </a:solidFill>
              </a:defRPr>
            </a:pPr>
            <a:endParaRPr lang="en-US"/>
          </a:p>
        </c:txPr>
        <c:crossAx val="331970664"/>
        <c:crosses val="autoZero"/>
        <c:crossBetween val="between"/>
        <c:majorUnit val="5.000000000000001E-2"/>
      </c:valAx>
    </c:plotArea>
    <c:plotVisOnly val="1"/>
    <c:dispBlanksAs val="gap"/>
    <c:showDLblsOverMax val="0"/>
  </c:chart>
  <c:spPr>
    <a:ln>
      <a:noFill/>
    </a:ln>
  </c:spPr>
  <c:txPr>
    <a:bodyPr/>
    <a:lstStyle/>
    <a:p>
      <a:pPr>
        <a:defRPr sz="1000">
          <a:latin typeface="Century Gothic"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520116812417664"/>
          <c:y val="6.4806425512494117E-2"/>
          <c:w val="0.63786180651462765"/>
          <c:h val="0.91809593270381917"/>
        </c:manualLayout>
      </c:layout>
      <c:doughnutChart>
        <c:varyColors val="1"/>
        <c:ser>
          <c:idx val="0"/>
          <c:order val="0"/>
          <c:tx>
            <c:strRef>
              <c:f>Sheet1!$B$1</c:f>
              <c:strCache>
                <c:ptCount val="1"/>
                <c:pt idx="0">
                  <c:v>Overall satisfaction</c:v>
                </c:pt>
              </c:strCache>
            </c:strRef>
          </c:tx>
          <c:spPr>
            <a:solidFill>
              <a:srgbClr val="5B9BD5">
                <a:lumMod val="40000"/>
                <a:lumOff val="60000"/>
              </a:srgbClr>
            </a:solidFill>
          </c:spPr>
          <c:dPt>
            <c:idx val="0"/>
            <c:bubble3D val="0"/>
            <c:spPr>
              <a:solidFill>
                <a:srgbClr val="5B9BD5"/>
              </a:solidFill>
            </c:spPr>
            <c:extLst>
              <c:ext xmlns:c16="http://schemas.microsoft.com/office/drawing/2014/chart" uri="{C3380CC4-5D6E-409C-BE32-E72D297353CC}">
                <c16:uniqueId val="{00000000-AC7F-44EF-A933-37C5DD14B109}"/>
              </c:ext>
            </c:extLst>
          </c:dPt>
          <c:dPt>
            <c:idx val="1"/>
            <c:bubble3D val="0"/>
            <c:spPr>
              <a:solidFill>
                <a:srgbClr val="063F5C"/>
              </a:solidFill>
            </c:spPr>
            <c:extLst>
              <c:ext xmlns:c16="http://schemas.microsoft.com/office/drawing/2014/chart" uri="{C3380CC4-5D6E-409C-BE32-E72D297353CC}">
                <c16:uniqueId val="{00000002-AC7F-44EF-A933-37C5DD14B109}"/>
              </c:ext>
            </c:extLst>
          </c:dPt>
          <c:dPt>
            <c:idx val="3"/>
            <c:bubble3D val="0"/>
            <c:extLst>
              <c:ext xmlns:c16="http://schemas.microsoft.com/office/drawing/2014/chart" uri="{C3380CC4-5D6E-409C-BE32-E72D297353CC}">
                <c16:uniqueId val="{00000003-AC7F-44EF-A933-37C5DD14B109}"/>
              </c:ext>
            </c:extLst>
          </c:dPt>
          <c:cat>
            <c:strRef>
              <c:f>Sheet1!$A$2:$A$3</c:f>
              <c:strCache>
                <c:ptCount val="2"/>
                <c:pt idx="0">
                  <c:v>At least somewhat satisfied</c:v>
                </c:pt>
                <c:pt idx="1">
                  <c:v>Not very/not at all satisfied</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AC7F-44EF-A933-37C5DD14B109}"/>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520116812417664"/>
          <c:y val="6.4806425512494117E-2"/>
          <c:w val="0.63786180651462765"/>
          <c:h val="0.91809593270381917"/>
        </c:manualLayout>
      </c:layout>
      <c:doughnutChart>
        <c:varyColors val="1"/>
        <c:ser>
          <c:idx val="0"/>
          <c:order val="0"/>
          <c:tx>
            <c:strRef>
              <c:f>Sheet1!$B$1</c:f>
              <c:strCache>
                <c:ptCount val="1"/>
                <c:pt idx="0">
                  <c:v>Overall satisfaction</c:v>
                </c:pt>
              </c:strCache>
            </c:strRef>
          </c:tx>
          <c:spPr>
            <a:solidFill>
              <a:srgbClr val="5B9BD5">
                <a:lumMod val="40000"/>
                <a:lumOff val="60000"/>
              </a:srgbClr>
            </a:solidFill>
          </c:spPr>
          <c:dPt>
            <c:idx val="0"/>
            <c:bubble3D val="0"/>
            <c:spPr>
              <a:solidFill>
                <a:srgbClr val="5B9BD5"/>
              </a:solidFill>
            </c:spPr>
            <c:extLst>
              <c:ext xmlns:c16="http://schemas.microsoft.com/office/drawing/2014/chart" uri="{C3380CC4-5D6E-409C-BE32-E72D297353CC}">
                <c16:uniqueId val="{00000000-AC7F-44EF-A933-37C5DD14B109}"/>
              </c:ext>
            </c:extLst>
          </c:dPt>
          <c:dPt>
            <c:idx val="1"/>
            <c:bubble3D val="0"/>
            <c:spPr>
              <a:solidFill>
                <a:srgbClr val="063F5C"/>
              </a:solidFill>
            </c:spPr>
            <c:extLst>
              <c:ext xmlns:c16="http://schemas.microsoft.com/office/drawing/2014/chart" uri="{C3380CC4-5D6E-409C-BE32-E72D297353CC}">
                <c16:uniqueId val="{00000002-AC7F-44EF-A933-37C5DD14B109}"/>
              </c:ext>
            </c:extLst>
          </c:dPt>
          <c:dPt>
            <c:idx val="3"/>
            <c:bubble3D val="0"/>
            <c:extLst>
              <c:ext xmlns:c16="http://schemas.microsoft.com/office/drawing/2014/chart" uri="{C3380CC4-5D6E-409C-BE32-E72D297353CC}">
                <c16:uniqueId val="{00000003-AC7F-44EF-A933-37C5DD14B109}"/>
              </c:ext>
            </c:extLst>
          </c:dPt>
          <c:cat>
            <c:strRef>
              <c:f>Sheet1!$A$2:$A$3</c:f>
              <c:strCache>
                <c:ptCount val="2"/>
                <c:pt idx="0">
                  <c:v>At least somewhat satisfied</c:v>
                </c:pt>
                <c:pt idx="1">
                  <c:v>Not very/not at all satisfied</c:v>
                </c:pt>
              </c:strCache>
            </c:strRef>
          </c:cat>
          <c:val>
            <c:numRef>
              <c:f>Sheet1!$B$2:$B$3</c:f>
              <c:numCache>
                <c:formatCode>0%</c:formatCode>
                <c:ptCount val="2"/>
                <c:pt idx="0">
                  <c:v>0.68</c:v>
                </c:pt>
                <c:pt idx="1">
                  <c:v>0.32</c:v>
                </c:pt>
              </c:numCache>
            </c:numRef>
          </c:val>
          <c:extLst>
            <c:ext xmlns:c16="http://schemas.microsoft.com/office/drawing/2014/chart" uri="{C3380CC4-5D6E-409C-BE32-E72D297353CC}">
              <c16:uniqueId val="{00000004-AC7F-44EF-A933-37C5DD14B109}"/>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96739072002753"/>
          <c:y val="1.9088788114451994E-3"/>
          <c:w val="0.57620121061817509"/>
          <c:h val="0.81191988768924661"/>
        </c:manualLayout>
      </c:layout>
      <c:pieChart>
        <c:varyColors val="1"/>
        <c:ser>
          <c:idx val="0"/>
          <c:order val="0"/>
          <c:tx>
            <c:strRef>
              <c:f>Sheet1!$B$1</c:f>
              <c:strCache>
                <c:ptCount val="1"/>
                <c:pt idx="0">
                  <c:v>Location</c:v>
                </c:pt>
              </c:strCache>
            </c:strRef>
          </c:tx>
          <c:spPr>
            <a:ln>
              <a:noFill/>
            </a:ln>
          </c:spPr>
          <c:dPt>
            <c:idx val="0"/>
            <c:bubble3D val="0"/>
            <c:spPr>
              <a:solidFill>
                <a:schemeClr val="accent1">
                  <a:lumMod val="75000"/>
                </a:schemeClr>
              </a:solidFill>
              <a:ln w="19050">
                <a:noFill/>
              </a:ln>
              <a:effectLst/>
            </c:spPr>
            <c:extLst>
              <c:ext xmlns:c16="http://schemas.microsoft.com/office/drawing/2014/chart" uri="{C3380CC4-5D6E-409C-BE32-E72D297353CC}">
                <c16:uniqueId val="{00000001-19E9-495F-B699-114CB1F8B277}"/>
              </c:ext>
            </c:extLst>
          </c:dPt>
          <c:dPt>
            <c:idx val="1"/>
            <c:bubble3D val="0"/>
            <c:spPr>
              <a:solidFill>
                <a:schemeClr val="accent1">
                  <a:lumMod val="40000"/>
                  <a:lumOff val="60000"/>
                </a:schemeClr>
              </a:solidFill>
              <a:ln w="19050">
                <a:noFill/>
              </a:ln>
              <a:effectLst/>
            </c:spPr>
            <c:extLst>
              <c:ext xmlns:c16="http://schemas.microsoft.com/office/drawing/2014/chart" uri="{C3380CC4-5D6E-409C-BE32-E72D297353CC}">
                <c16:uniqueId val="{00000003-19E9-495F-B699-114CB1F8B277}"/>
              </c:ext>
            </c:extLst>
          </c:dPt>
          <c:dLbls>
            <c:dLbl>
              <c:idx val="0"/>
              <c:layout>
                <c:manualLayout>
                  <c:x val="-0.17593347471196011"/>
                  <c:y val="-0.18435028958135091"/>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Century Gothic" panose="020B0502020202020204" pitchFamily="34" charset="0"/>
                        <a:ea typeface="+mn-ea"/>
                        <a:cs typeface="+mn-cs"/>
                      </a:defRPr>
                    </a:pPr>
                    <a:r>
                      <a:rPr lang="en-US" dirty="0">
                        <a:solidFill>
                          <a:schemeClr val="bg1"/>
                        </a:solidFill>
                      </a:rPr>
                      <a:t>Town</a:t>
                    </a:r>
                    <a:r>
                      <a:rPr lang="en-US" baseline="0" dirty="0">
                        <a:solidFill>
                          <a:schemeClr val="bg1"/>
                        </a:solidFill>
                      </a:rPr>
                      <a:t> </a:t>
                    </a:r>
                    <a:fld id="{2DD0EED2-CAB8-45D1-BC8A-3BA1B1540013}" type="VALUE">
                      <a:rPr lang="en-US" smtClean="0">
                        <a:solidFill>
                          <a:schemeClr val="bg1"/>
                        </a:solidFill>
                      </a:rPr>
                      <a:pPr>
                        <a:defRPr sz="1000">
                          <a:solidFill>
                            <a:schemeClr val="bg1"/>
                          </a:solidFill>
                          <a:latin typeface="Century Gothic" panose="020B0502020202020204" pitchFamily="34" charset="0"/>
                        </a:defRPr>
                      </a:pPr>
                      <a:t>[VALUE]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2981057660259971"/>
                      <c:h val="0.25465352334589086"/>
                    </c:manualLayout>
                  </c15:layout>
                  <c15:dlblFieldTable/>
                  <c15:showDataLabelsRange val="0"/>
                </c:ext>
                <c:ext xmlns:c16="http://schemas.microsoft.com/office/drawing/2014/chart" uri="{C3380CC4-5D6E-409C-BE32-E72D297353CC}">
                  <c16:uniqueId val="{00000001-19E9-495F-B699-114CB1F8B277}"/>
                </c:ext>
              </c:extLst>
            </c:dLbl>
            <c:dLbl>
              <c:idx val="1"/>
              <c:layout>
                <c:manualLayout>
                  <c:x val="8.6009030042413587E-2"/>
                  <c:y val="0.10413124387145389"/>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r>
                      <a:rPr lang="en-US" dirty="0"/>
                      <a:t>Village </a:t>
                    </a:r>
                    <a:fld id="{061A087B-5984-406A-8B34-BB07ECC8BD7A}" type="VALUE">
                      <a:rPr lang="en-US" smtClean="0"/>
                      <a:pPr>
                        <a:defRPr sz="1000">
                          <a:latin typeface="Century Gothic" panose="020B0502020202020204" pitchFamily="34" charset="0"/>
                        </a:defRPr>
                      </a:pPr>
                      <a:t>[VALUE]</a:t>
                    </a:fld>
                    <a:endParaRPr lang="en-US"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5656889377882737"/>
                      <c:h val="0.1823818818111119"/>
                    </c:manualLayout>
                  </c15:layout>
                  <c15:dlblFieldTable/>
                  <c15:showDataLabelsRange val="0"/>
                </c:ext>
                <c:ext xmlns:c16="http://schemas.microsoft.com/office/drawing/2014/chart" uri="{C3380CC4-5D6E-409C-BE32-E72D297353CC}">
                  <c16:uniqueId val="{00000003-19E9-495F-B699-114CB1F8B27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Town</c:v>
                </c:pt>
                <c:pt idx="1">
                  <c:v>Village</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19E9-495F-B699-114CB1F8B27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663730911619139"/>
          <c:y val="0.85058273948397267"/>
          <c:w val="0.65587470567786377"/>
          <c:h val="0.1426255668562078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951101293756031E-2"/>
          <c:y val="4.0842684146205975E-2"/>
          <c:w val="0.81958486094137684"/>
          <c:h val="0.62620224736933983"/>
        </c:manualLayout>
      </c:layout>
      <c:areaChart>
        <c:grouping val="standard"/>
        <c:varyColors val="0"/>
        <c:ser>
          <c:idx val="0"/>
          <c:order val="0"/>
          <c:tx>
            <c:strRef>
              <c:f>Sheet1!$B$1</c:f>
              <c:strCache>
                <c:ptCount val="1"/>
                <c:pt idx="0">
                  <c:v>Series 1</c:v>
                </c:pt>
              </c:strCache>
            </c:strRef>
          </c:tx>
          <c:spPr>
            <a:solidFill>
              <a:schemeClr val="accent1"/>
            </a:solidFill>
            <a:ln>
              <a:noFill/>
            </a:ln>
            <a:effectLst/>
          </c:spPr>
          <c:dLbls>
            <c:dLbl>
              <c:idx val="0"/>
              <c:layout>
                <c:manualLayout>
                  <c:x val="-3.6060808058363887E-3"/>
                  <c:y val="-7.8739515053882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B1-42AC-931A-F9E4F867E121}"/>
                </c:ext>
              </c:extLst>
            </c:dLbl>
            <c:dLbl>
              <c:idx val="1"/>
              <c:layout>
                <c:manualLayout>
                  <c:x val="2.9544647544611503E-4"/>
                  <c:y val="-0.11254437337650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B1-42AC-931A-F9E4F867E121}"/>
                </c:ext>
              </c:extLst>
            </c:dLbl>
            <c:dLbl>
              <c:idx val="2"/>
              <c:layout>
                <c:manualLayout>
                  <c:x val="-1.0226804864818941E-2"/>
                  <c:y val="-0.114923738632215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B1-42AC-931A-F9E4F867E121}"/>
                </c:ext>
              </c:extLst>
            </c:dLbl>
            <c:dLbl>
              <c:idx val="3"/>
              <c:layout>
                <c:manualLayout>
                  <c:x val="-2.0306022642364356E-2"/>
                  <c:y val="-0.1448085629374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B1-42AC-931A-F9E4F867E121}"/>
                </c:ext>
              </c:extLst>
            </c:dLbl>
            <c:dLbl>
              <c:idx val="4"/>
              <c:layout>
                <c:manualLayout>
                  <c:x val="-9.5604845648958395E-3"/>
                  <c:y val="-0.26769132133466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B1-42AC-931A-F9E4F867E12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Up to 2 years</c:v>
                </c:pt>
                <c:pt idx="1">
                  <c:v>2-5 years</c:v>
                </c:pt>
                <c:pt idx="2">
                  <c:v>6-10 years</c:v>
                </c:pt>
                <c:pt idx="3">
                  <c:v>11-20 years</c:v>
                </c:pt>
                <c:pt idx="4">
                  <c:v>More than 20 years</c:v>
                </c:pt>
              </c:strCache>
            </c:strRef>
          </c:cat>
          <c:val>
            <c:numRef>
              <c:f>Sheet1!$B$2:$B$6</c:f>
              <c:numCache>
                <c:formatCode>0%</c:formatCode>
                <c:ptCount val="5"/>
                <c:pt idx="0">
                  <c:v>0.04</c:v>
                </c:pt>
                <c:pt idx="1">
                  <c:v>0.1</c:v>
                </c:pt>
                <c:pt idx="2">
                  <c:v>0.13</c:v>
                </c:pt>
                <c:pt idx="3">
                  <c:v>0.21</c:v>
                </c:pt>
                <c:pt idx="4">
                  <c:v>0.52</c:v>
                </c:pt>
              </c:numCache>
            </c:numRef>
          </c:val>
          <c:extLst>
            <c:ext xmlns:c16="http://schemas.microsoft.com/office/drawing/2014/chart" uri="{C3380CC4-5D6E-409C-BE32-E72D297353CC}">
              <c16:uniqueId val="{00000005-61B1-42AC-931A-F9E4F867E121}"/>
            </c:ext>
          </c:extLst>
        </c:ser>
        <c:dLbls>
          <c:showLegendKey val="0"/>
          <c:showVal val="0"/>
          <c:showCatName val="0"/>
          <c:showSerName val="0"/>
          <c:showPercent val="0"/>
          <c:showBubbleSize val="0"/>
        </c:dLbls>
        <c:axId val="570814768"/>
        <c:axId val="570809280"/>
      </c:areaChart>
      <c:catAx>
        <c:axId val="570814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570809280"/>
        <c:crosses val="autoZero"/>
        <c:auto val="1"/>
        <c:lblAlgn val="ctr"/>
        <c:lblOffset val="100"/>
        <c:noMultiLvlLbl val="0"/>
      </c:catAx>
      <c:valAx>
        <c:axId val="570809280"/>
        <c:scaling>
          <c:orientation val="minMax"/>
        </c:scaling>
        <c:delete val="1"/>
        <c:axPos val="l"/>
        <c:numFmt formatCode="0%" sourceLinked="1"/>
        <c:majorTickMark val="none"/>
        <c:minorTickMark val="none"/>
        <c:tickLblPos val="nextTo"/>
        <c:crossAx val="570814768"/>
        <c:crosses val="autoZero"/>
        <c:crossBetween val="midCat"/>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494750656169"/>
          <c:y val="0"/>
          <c:w val="0.5190550830609465"/>
          <c:h val="0.87061783795359293"/>
        </c:manualLayout>
      </c:layout>
      <c:barChart>
        <c:barDir val="bar"/>
        <c:grouping val="clustered"/>
        <c:varyColors val="0"/>
        <c:ser>
          <c:idx val="0"/>
          <c:order val="0"/>
          <c:tx>
            <c:strRef>
              <c:f>Sheet1!$B$1</c:f>
              <c:strCache>
                <c:ptCount val="1"/>
                <c:pt idx="0">
                  <c:v>2019 (N=403)</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Not over crowded/busy</c:v>
                </c:pt>
                <c:pt idx="1">
                  <c:v>Climate</c:v>
                </c:pt>
                <c:pt idx="2">
                  <c:v>Fresh/clean air</c:v>
                </c:pt>
                <c:pt idx="3">
                  <c:v>Central location/proximity to Sydney</c:v>
                </c:pt>
                <c:pt idx="4">
                  <c:v>Peace and quiet</c:v>
                </c:pt>
                <c:pt idx="5">
                  <c:v>Country lifestyle</c:v>
                </c:pt>
                <c:pt idx="6">
                  <c:v>Friendly community</c:v>
                </c:pt>
                <c:pt idx="7">
                  <c:v>Natural environment/open space</c:v>
                </c:pt>
              </c:strCache>
            </c:strRef>
          </c:cat>
          <c:val>
            <c:numRef>
              <c:f>Sheet1!$B$2:$B$9</c:f>
              <c:numCache>
                <c:formatCode>0%</c:formatCode>
                <c:ptCount val="8"/>
                <c:pt idx="0">
                  <c:v>0.04</c:v>
                </c:pt>
                <c:pt idx="1">
                  <c:v>0.06</c:v>
                </c:pt>
                <c:pt idx="2">
                  <c:v>0.03</c:v>
                </c:pt>
                <c:pt idx="3">
                  <c:v>0.08</c:v>
                </c:pt>
                <c:pt idx="4">
                  <c:v>0.11</c:v>
                </c:pt>
                <c:pt idx="5">
                  <c:v>0.15</c:v>
                </c:pt>
                <c:pt idx="6">
                  <c:v>0.12</c:v>
                </c:pt>
                <c:pt idx="7">
                  <c:v>0.18</c:v>
                </c:pt>
              </c:numCache>
            </c:numRef>
          </c:val>
          <c:extLst>
            <c:ext xmlns:c16="http://schemas.microsoft.com/office/drawing/2014/chart" uri="{C3380CC4-5D6E-409C-BE32-E72D297353CC}">
              <c16:uniqueId val="{00000000-2D74-43AB-B492-DA4B5BBAC0E6}"/>
            </c:ext>
          </c:extLst>
        </c:ser>
        <c:ser>
          <c:idx val="1"/>
          <c:order val="1"/>
          <c:tx>
            <c:strRef>
              <c:f>Sheet1!$C$1</c:f>
              <c:strCache>
                <c:ptCount val="1"/>
                <c:pt idx="0">
                  <c:v>2021 (N=404)</c:v>
                </c:pt>
              </c:strCache>
            </c:strRef>
          </c:tx>
          <c:spPr>
            <a:solidFill>
              <a:schemeClr val="tx2"/>
            </a:solidFill>
            <a:ln>
              <a:noFill/>
            </a:ln>
            <a:effectLst/>
          </c:spPr>
          <c:invertIfNegative val="0"/>
          <c:dLbls>
            <c:dLbl>
              <c:idx val="5"/>
              <c:tx>
                <c:rich>
                  <a:bodyPr/>
                  <a:lstStyle/>
                  <a:p>
                    <a:fld id="{EE3E8F5E-C107-406E-87C9-FCCC84655D16}" type="VALUE">
                      <a:rPr lang="en-US" smtClean="0"/>
                      <a:pPr/>
                      <a:t>[VALUE]</a:t>
                    </a:fld>
                    <a:r>
                      <a:rPr lang="en-US" dirty="0">
                        <a:latin typeface="Century Gothic" panose="020B0502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D74-43AB-B492-DA4B5BBAC0E6}"/>
                </c:ext>
              </c:extLst>
            </c:dLbl>
            <c:dLbl>
              <c:idx val="7"/>
              <c:tx>
                <c:rich>
                  <a:bodyPr/>
                  <a:lstStyle/>
                  <a:p>
                    <a:fld id="{05016F0F-9949-4A15-90B0-15B7A286C0CF}" type="VALUE">
                      <a:rPr lang="en-US" smtClean="0"/>
                      <a:pPr/>
                      <a:t>[VALUE]</a:t>
                    </a:fld>
                    <a:r>
                      <a:rPr lang="en-US" dirty="0">
                        <a:latin typeface="Century Gothic" panose="020B0502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D74-43AB-B492-DA4B5BBAC0E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Not over crowded/busy</c:v>
                </c:pt>
                <c:pt idx="1">
                  <c:v>Climate</c:v>
                </c:pt>
                <c:pt idx="2">
                  <c:v>Fresh/clean air</c:v>
                </c:pt>
                <c:pt idx="3">
                  <c:v>Central location/proximity to Sydney</c:v>
                </c:pt>
                <c:pt idx="4">
                  <c:v>Peace and quiet</c:v>
                </c:pt>
                <c:pt idx="5">
                  <c:v>Country lifestyle</c:v>
                </c:pt>
                <c:pt idx="6">
                  <c:v>Friendly community</c:v>
                </c:pt>
                <c:pt idx="7">
                  <c:v>Natural environment/open space</c:v>
                </c:pt>
              </c:strCache>
            </c:strRef>
          </c:cat>
          <c:val>
            <c:numRef>
              <c:f>Sheet1!$C$2:$C$9</c:f>
              <c:numCache>
                <c:formatCode>0%</c:formatCode>
                <c:ptCount val="8"/>
                <c:pt idx="0">
                  <c:v>0.04</c:v>
                </c:pt>
                <c:pt idx="1">
                  <c:v>0.04</c:v>
                </c:pt>
                <c:pt idx="2">
                  <c:v>0.05</c:v>
                </c:pt>
                <c:pt idx="3">
                  <c:v>7.0000000000000007E-2</c:v>
                </c:pt>
                <c:pt idx="4">
                  <c:v>0.08</c:v>
                </c:pt>
                <c:pt idx="5">
                  <c:v>0.09</c:v>
                </c:pt>
                <c:pt idx="6">
                  <c:v>0.15</c:v>
                </c:pt>
                <c:pt idx="7">
                  <c:v>0.28999999999999998</c:v>
                </c:pt>
              </c:numCache>
            </c:numRef>
          </c:val>
          <c:extLst>
            <c:ext xmlns:c16="http://schemas.microsoft.com/office/drawing/2014/chart" uri="{C3380CC4-5D6E-409C-BE32-E72D297353CC}">
              <c16:uniqueId val="{00000001-2D74-43AB-B492-DA4B5BBAC0E6}"/>
            </c:ext>
          </c:extLst>
        </c:ser>
        <c:dLbls>
          <c:dLblPos val="outEnd"/>
          <c:showLegendKey val="0"/>
          <c:showVal val="1"/>
          <c:showCatName val="0"/>
          <c:showSerName val="0"/>
          <c:showPercent val="0"/>
          <c:showBubbleSize val="0"/>
        </c:dLbls>
        <c:gapWidth val="182"/>
        <c:axId val="691946032"/>
        <c:axId val="691945704"/>
      </c:barChart>
      <c:catAx>
        <c:axId val="691946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91945704"/>
        <c:crosses val="autoZero"/>
        <c:auto val="1"/>
        <c:lblAlgn val="ctr"/>
        <c:lblOffset val="100"/>
        <c:noMultiLvlLbl val="0"/>
      </c:catAx>
      <c:valAx>
        <c:axId val="691945704"/>
        <c:scaling>
          <c:orientation val="minMax"/>
          <c:max val="0.30000000000000004"/>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91946032"/>
        <c:crosses val="autoZero"/>
        <c:crossBetween val="between"/>
        <c:majorUnit val="0.1"/>
      </c:valAx>
      <c:spPr>
        <a:noFill/>
        <a:ln>
          <a:noFill/>
        </a:ln>
        <a:effectLst/>
      </c:spPr>
    </c:plotArea>
    <c:legend>
      <c:legendPos val="b"/>
      <c:layout>
        <c:manualLayout>
          <c:xMode val="edge"/>
          <c:yMode val="edge"/>
          <c:x val="0.514127633479321"/>
          <c:y val="0.92565354330708649"/>
          <c:w val="0.35610261140575028"/>
          <c:h val="4.482517815480819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494750656169"/>
          <c:y val="0"/>
          <c:w val="0.56293233500371309"/>
          <c:h val="0.88573511673306138"/>
        </c:manualLayout>
      </c:layout>
      <c:barChart>
        <c:barDir val="bar"/>
        <c:grouping val="clustered"/>
        <c:varyColors val="0"/>
        <c:ser>
          <c:idx val="0"/>
          <c:order val="0"/>
          <c:tx>
            <c:strRef>
              <c:f>Sheet1!$B$1</c:f>
              <c:strCache>
                <c:ptCount val="1"/>
                <c:pt idx="0">
                  <c:v>2019 (N=403)</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Waste management</c:v>
                </c:pt>
                <c:pt idx="1">
                  <c:v>Improving Council overall</c:v>
                </c:pt>
                <c:pt idx="2">
                  <c:v>Employment opportunities</c:v>
                </c:pt>
                <c:pt idx="3">
                  <c:v>Protecting/maintaining the environment</c:v>
                </c:pt>
                <c:pt idx="4">
                  <c:v>Traffic management</c:v>
                </c:pt>
                <c:pt idx="5">
                  <c:v>Services/facilities for youth</c:v>
                </c:pt>
                <c:pt idx="6">
                  <c:v>Infrastructure development</c:v>
                </c:pt>
                <c:pt idx="7">
                  <c:v>Controlling development/less houses</c:v>
                </c:pt>
                <c:pt idx="8">
                  <c:v>Improving/maintaining roads</c:v>
                </c:pt>
              </c:strCache>
            </c:strRef>
          </c:cat>
          <c:val>
            <c:numRef>
              <c:f>Sheet1!$B$2:$B$10</c:f>
              <c:numCache>
                <c:formatCode>0%</c:formatCode>
                <c:ptCount val="9"/>
                <c:pt idx="0">
                  <c:v>0.01</c:v>
                </c:pt>
                <c:pt idx="1">
                  <c:v>0.02</c:v>
                </c:pt>
                <c:pt idx="2">
                  <c:v>0.02</c:v>
                </c:pt>
                <c:pt idx="3">
                  <c:v>0.05</c:v>
                </c:pt>
                <c:pt idx="4">
                  <c:v>0.04</c:v>
                </c:pt>
                <c:pt idx="5">
                  <c:v>0.04</c:v>
                </c:pt>
                <c:pt idx="6">
                  <c:v>0.05</c:v>
                </c:pt>
                <c:pt idx="7">
                  <c:v>0.13</c:v>
                </c:pt>
                <c:pt idx="8">
                  <c:v>0.2</c:v>
                </c:pt>
              </c:numCache>
            </c:numRef>
          </c:val>
          <c:extLst>
            <c:ext xmlns:c16="http://schemas.microsoft.com/office/drawing/2014/chart" uri="{C3380CC4-5D6E-409C-BE32-E72D297353CC}">
              <c16:uniqueId val="{00000000-5341-4D1E-81DA-A7F3A8D9A206}"/>
            </c:ext>
          </c:extLst>
        </c:ser>
        <c:ser>
          <c:idx val="1"/>
          <c:order val="1"/>
          <c:tx>
            <c:strRef>
              <c:f>Sheet1!$C$1</c:f>
              <c:strCache>
                <c:ptCount val="1"/>
                <c:pt idx="0">
                  <c:v>2021 (N=404)</c:v>
                </c:pt>
              </c:strCache>
            </c:strRef>
          </c:tx>
          <c:spPr>
            <a:solidFill>
              <a:schemeClr val="tx2"/>
            </a:solidFill>
            <a:ln>
              <a:noFill/>
            </a:ln>
            <a:effectLst/>
          </c:spPr>
          <c:invertIfNegative val="0"/>
          <c:dLbls>
            <c:dLbl>
              <c:idx val="1"/>
              <c:tx>
                <c:rich>
                  <a:bodyPr/>
                  <a:lstStyle/>
                  <a:p>
                    <a:fld id="{DEFDE009-D2A6-40DF-93A4-C0D6DDC050DF}" type="VALUE">
                      <a:rPr lang="en-US" smtClean="0"/>
                      <a:pPr/>
                      <a:t>[VALUE]</a:t>
                    </a:fld>
                    <a:r>
                      <a:rPr lang="en-US" dirty="0">
                        <a:latin typeface="Century Gothic" panose="020B0502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341-4D1E-81DA-A7F3A8D9A206}"/>
                </c:ext>
              </c:extLst>
            </c:dLbl>
            <c:dLbl>
              <c:idx val="5"/>
              <c:tx>
                <c:rich>
                  <a:bodyPr/>
                  <a:lstStyle/>
                  <a:p>
                    <a:fld id="{EE3E8F5E-C107-406E-87C9-FCCC84655D16}" type="VALUE">
                      <a:rPr lang="en-US" smtClean="0"/>
                      <a:pPr/>
                      <a:t>[VALUE]</a:t>
                    </a:fld>
                    <a:endParaRPr lang="en-A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41-4D1E-81DA-A7F3A8D9A206}"/>
                </c:ext>
              </c:extLst>
            </c:dLbl>
            <c:dLbl>
              <c:idx val="6"/>
              <c:tx>
                <c:rich>
                  <a:bodyPr/>
                  <a:lstStyle/>
                  <a:p>
                    <a:fld id="{CAF139C1-8C46-4911-A74A-525C0D3BE599}" type="VALUE">
                      <a:rPr lang="en-US" smtClean="0"/>
                      <a:pPr/>
                      <a:t>[VALUE]</a:t>
                    </a:fld>
                    <a:r>
                      <a:rPr lang="en-US" dirty="0">
                        <a:latin typeface="Century Gothic" panose="020B0502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341-4D1E-81DA-A7F3A8D9A206}"/>
                </c:ext>
              </c:extLst>
            </c:dLbl>
            <c:dLbl>
              <c:idx val="7"/>
              <c:tx>
                <c:rich>
                  <a:bodyPr/>
                  <a:lstStyle/>
                  <a:p>
                    <a:fld id="{05016F0F-9949-4A15-90B0-15B7A286C0CF}" type="VALUE">
                      <a:rPr lang="en-US" smtClean="0"/>
                      <a:pPr/>
                      <a:t>[VALUE]</a:t>
                    </a:fld>
                    <a:endParaRPr lang="en-A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341-4D1E-81DA-A7F3A8D9A20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Waste management</c:v>
                </c:pt>
                <c:pt idx="1">
                  <c:v>Improving Council overall</c:v>
                </c:pt>
                <c:pt idx="2">
                  <c:v>Employment opportunities</c:v>
                </c:pt>
                <c:pt idx="3">
                  <c:v>Protecting/maintaining the environment</c:v>
                </c:pt>
                <c:pt idx="4">
                  <c:v>Traffic management</c:v>
                </c:pt>
                <c:pt idx="5">
                  <c:v>Services/facilities for youth</c:v>
                </c:pt>
                <c:pt idx="6">
                  <c:v>Infrastructure development</c:v>
                </c:pt>
                <c:pt idx="7">
                  <c:v>Controlling development/less houses</c:v>
                </c:pt>
                <c:pt idx="8">
                  <c:v>Improving/maintaining roads</c:v>
                </c:pt>
              </c:strCache>
            </c:strRef>
          </c:cat>
          <c:val>
            <c:numRef>
              <c:f>Sheet1!$C$2:$C$10</c:f>
              <c:numCache>
                <c:formatCode>0%</c:formatCode>
                <c:ptCount val="9"/>
                <c:pt idx="0">
                  <c:v>0.03</c:v>
                </c:pt>
                <c:pt idx="1">
                  <c:v>0.03</c:v>
                </c:pt>
                <c:pt idx="2">
                  <c:v>0.03</c:v>
                </c:pt>
                <c:pt idx="3">
                  <c:v>0.06</c:v>
                </c:pt>
                <c:pt idx="4">
                  <c:v>7.0000000000000007E-2</c:v>
                </c:pt>
                <c:pt idx="5">
                  <c:v>7.0000000000000007E-2</c:v>
                </c:pt>
                <c:pt idx="6">
                  <c:v>0.12</c:v>
                </c:pt>
                <c:pt idx="7">
                  <c:v>0.13</c:v>
                </c:pt>
                <c:pt idx="8">
                  <c:v>0.25</c:v>
                </c:pt>
              </c:numCache>
            </c:numRef>
          </c:val>
          <c:extLst>
            <c:ext xmlns:c16="http://schemas.microsoft.com/office/drawing/2014/chart" uri="{C3380CC4-5D6E-409C-BE32-E72D297353CC}">
              <c16:uniqueId val="{00000003-5341-4D1E-81DA-A7F3A8D9A206}"/>
            </c:ext>
          </c:extLst>
        </c:ser>
        <c:dLbls>
          <c:dLblPos val="outEnd"/>
          <c:showLegendKey val="0"/>
          <c:showVal val="1"/>
          <c:showCatName val="0"/>
          <c:showSerName val="0"/>
          <c:showPercent val="0"/>
          <c:showBubbleSize val="0"/>
        </c:dLbls>
        <c:gapWidth val="182"/>
        <c:axId val="691946032"/>
        <c:axId val="691945704"/>
      </c:barChart>
      <c:catAx>
        <c:axId val="691946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91945704"/>
        <c:crosses val="autoZero"/>
        <c:auto val="1"/>
        <c:lblAlgn val="ctr"/>
        <c:lblOffset val="100"/>
        <c:noMultiLvlLbl val="0"/>
      </c:catAx>
      <c:valAx>
        <c:axId val="691945704"/>
        <c:scaling>
          <c:orientation val="minMax"/>
          <c:max val="0.30000000000000004"/>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91946032"/>
        <c:crosses val="autoZero"/>
        <c:crossBetween val="between"/>
        <c:majorUnit val="0.1"/>
      </c:valAx>
      <c:spPr>
        <a:noFill/>
        <a:ln>
          <a:noFill/>
        </a:ln>
        <a:effectLst/>
      </c:spPr>
    </c:plotArea>
    <c:legend>
      <c:legendPos val="b"/>
      <c:layout>
        <c:manualLayout>
          <c:xMode val="edge"/>
          <c:yMode val="edge"/>
          <c:x val="0.514127633479321"/>
          <c:y val="0.92565354330708649"/>
          <c:w val="0.35610261140575028"/>
          <c:h val="4.482517815480819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402756836541971"/>
          <c:y val="2.4264203191853989E-3"/>
          <c:w val="0.73048679688519602"/>
          <c:h val="0.77286175450725969"/>
        </c:manualLayout>
      </c:layout>
      <c:barChart>
        <c:barDir val="bar"/>
        <c:grouping val="clustered"/>
        <c:varyColors val="0"/>
        <c:ser>
          <c:idx val="0"/>
          <c:order val="0"/>
          <c:tx>
            <c:strRef>
              <c:f>Sheet1!$B$1</c:f>
              <c:strCache>
                <c:ptCount val="1"/>
                <c:pt idx="0">
                  <c:v>2021 (N=404)</c:v>
                </c:pt>
              </c:strCache>
            </c:strRef>
          </c:tx>
          <c:spPr>
            <a:solidFill>
              <a:srgbClr val="1F497D"/>
            </a:solidFill>
            <a:ln>
              <a:noFill/>
            </a:ln>
            <a:effectLst/>
          </c:spPr>
          <c:invertIfNegative val="0"/>
          <c:dLbls>
            <c:dLbl>
              <c:idx val="0"/>
              <c:tx>
                <c:rich>
                  <a:bodyPr/>
                  <a:lstStyle/>
                  <a:p>
                    <a:r>
                      <a:rPr lang="en-US" dirty="0"/>
                      <a:t>&lt;1%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72-427F-BB8C-48ACFDDCDC1D}"/>
                </c:ext>
              </c:extLst>
            </c:dLbl>
            <c:dLbl>
              <c:idx val="1"/>
              <c:layout>
                <c:manualLayout>
                  <c:x val="-9.2081031307550652E-3"/>
                  <c:y val="4.5456090905023937E-3"/>
                </c:manualLayout>
              </c:layout>
              <c:tx>
                <c:rich>
                  <a:bodyPr/>
                  <a:lstStyle/>
                  <a:p>
                    <a:fld id="{156AF96E-6B17-490D-B4B6-A210B147C4E3}" type="VALUE">
                      <a:rPr lang="en-US" smtClean="0"/>
                      <a:pPr/>
                      <a:t>[VALUE]</a:t>
                    </a:fld>
                    <a:endParaRPr lang="en-A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72-427F-BB8C-48ACFDDCDC1D}"/>
                </c:ext>
              </c:extLst>
            </c:dLbl>
            <c:dLbl>
              <c:idx val="2"/>
              <c:layout>
                <c:manualLayout>
                  <c:x val="-6.9060773480663831E-3"/>
                  <c:y val="4.5452511967073771E-3"/>
                </c:manualLayout>
              </c:layout>
              <c:tx>
                <c:rich>
                  <a:bodyPr/>
                  <a:lstStyle/>
                  <a:p>
                    <a:fld id="{F5691899-4FF6-4125-9A5C-52FFDD33C849}" type="VALUE">
                      <a:rPr lang="en-US" smtClean="0"/>
                      <a:pPr/>
                      <a:t>[VALUE]</a:t>
                    </a:fld>
                    <a:r>
                      <a:rPr lang="en-US" dirty="0">
                        <a:latin typeface="Century Gothic" panose="020B0502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672-427F-BB8C-48ACFDDCDC1D}"/>
                </c:ext>
              </c:extLst>
            </c:dLbl>
            <c:dLbl>
              <c:idx val="3"/>
              <c:layout>
                <c:manualLayout>
                  <c:x val="-4.6040515653775326E-3"/>
                  <c:y val="0"/>
                </c:manualLayout>
              </c:layout>
              <c:tx>
                <c:rich>
                  <a:bodyPr/>
                  <a:lstStyle/>
                  <a:p>
                    <a:fld id="{B5F69255-DD51-406B-9684-CD5F419A4F9A}" type="VALUE">
                      <a:rPr lang="en-US" smtClean="0"/>
                      <a:pPr/>
                      <a:t>[VALUE]</a:t>
                    </a:fld>
                    <a:endParaRPr lang="en-A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72-427F-BB8C-48ACFDDCDC1D}"/>
                </c:ext>
              </c:extLst>
            </c:dLbl>
            <c:dLbl>
              <c:idx val="4"/>
              <c:layout>
                <c:manualLayout>
                  <c:x val="-9.2081031307550652E-3"/>
                  <c:y val="8.711183175595107E-3"/>
                </c:manualLayout>
              </c:layout>
              <c:tx>
                <c:rich>
                  <a:bodyPr/>
                  <a:lstStyle/>
                  <a:p>
                    <a:fld id="{9DDF5385-E35C-49B3-8B24-4736EB730530}" type="VALUE">
                      <a:rPr lang="en-US" smtClean="0"/>
                      <a:pPr/>
                      <a:t>[VALUE]</a:t>
                    </a:fld>
                    <a:endParaRPr lang="en-A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672-427F-BB8C-48ACFDDCDC1D}"/>
                </c:ext>
              </c:extLst>
            </c:dLbl>
            <c:dLbl>
              <c:idx val="5"/>
              <c:tx>
                <c:rich>
                  <a:bodyPr/>
                  <a:lstStyle/>
                  <a:p>
                    <a:fld id="{E6273962-C353-4BAC-919C-882761E58C2A}" type="VALUE">
                      <a:rPr lang="en-US" smtClean="0"/>
                      <a:pPr/>
                      <a:t>[VALUE]</a:t>
                    </a:fld>
                    <a:r>
                      <a:rPr lang="en-US" dirty="0">
                        <a:latin typeface="Century Gothic" panose="020B0502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672-427F-BB8C-48ACFDDCDC1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Excellent (6)</c:v>
                </c:pt>
                <c:pt idx="1">
                  <c:v>Very good (5)</c:v>
                </c:pt>
                <c:pt idx="2">
                  <c:v>Good (4)</c:v>
                </c:pt>
                <c:pt idx="3">
                  <c:v>Fair (3)</c:v>
                </c:pt>
                <c:pt idx="4">
                  <c:v>Poor (2)</c:v>
                </c:pt>
                <c:pt idx="5">
                  <c:v>Very poor (1)</c:v>
                </c:pt>
              </c:strCache>
            </c:strRef>
          </c:cat>
          <c:val>
            <c:numRef>
              <c:f>Sheet1!$B$2:$B$7</c:f>
              <c:numCache>
                <c:formatCode>0%</c:formatCode>
                <c:ptCount val="6"/>
                <c:pt idx="0" formatCode="0.0%">
                  <c:v>5.0000000000000001E-3</c:v>
                </c:pt>
                <c:pt idx="1">
                  <c:v>0.05</c:v>
                </c:pt>
                <c:pt idx="2">
                  <c:v>0.2</c:v>
                </c:pt>
                <c:pt idx="3">
                  <c:v>0.24</c:v>
                </c:pt>
                <c:pt idx="4">
                  <c:v>0.28000000000000003</c:v>
                </c:pt>
                <c:pt idx="5">
                  <c:v>0.23</c:v>
                </c:pt>
              </c:numCache>
            </c:numRef>
          </c:val>
          <c:extLst>
            <c:ext xmlns:c16="http://schemas.microsoft.com/office/drawing/2014/chart" uri="{C3380CC4-5D6E-409C-BE32-E72D297353CC}">
              <c16:uniqueId val="{00000004-A672-427F-BB8C-48ACFDDCDC1D}"/>
            </c:ext>
          </c:extLst>
        </c:ser>
        <c:ser>
          <c:idx val="1"/>
          <c:order val="1"/>
          <c:tx>
            <c:strRef>
              <c:f>Sheet1!$C$1</c:f>
              <c:strCache>
                <c:ptCount val="1"/>
                <c:pt idx="0">
                  <c:v>2019 (N=401)</c:v>
                </c:pt>
              </c:strCache>
            </c:strRef>
          </c:tx>
          <c:spPr>
            <a:solidFill>
              <a:srgbClr val="1F497D">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Excellent (6)</c:v>
                </c:pt>
                <c:pt idx="1">
                  <c:v>Very good (5)</c:v>
                </c:pt>
                <c:pt idx="2">
                  <c:v>Good (4)</c:v>
                </c:pt>
                <c:pt idx="3">
                  <c:v>Fair (3)</c:v>
                </c:pt>
                <c:pt idx="4">
                  <c:v>Poor (2)</c:v>
                </c:pt>
                <c:pt idx="5">
                  <c:v>Very poor (1)</c:v>
                </c:pt>
              </c:strCache>
            </c:strRef>
          </c:cat>
          <c:val>
            <c:numRef>
              <c:f>Sheet1!$C$2:$C$7</c:f>
              <c:numCache>
                <c:formatCode>0%</c:formatCode>
                <c:ptCount val="6"/>
                <c:pt idx="0">
                  <c:v>0.01</c:v>
                </c:pt>
                <c:pt idx="1">
                  <c:v>0.06</c:v>
                </c:pt>
                <c:pt idx="2">
                  <c:v>0.33</c:v>
                </c:pt>
                <c:pt idx="3">
                  <c:v>0.26</c:v>
                </c:pt>
                <c:pt idx="4">
                  <c:v>0.22</c:v>
                </c:pt>
                <c:pt idx="5">
                  <c:v>0.12</c:v>
                </c:pt>
              </c:numCache>
            </c:numRef>
          </c:val>
          <c:extLst>
            <c:ext xmlns:c16="http://schemas.microsoft.com/office/drawing/2014/chart" uri="{C3380CC4-5D6E-409C-BE32-E72D297353CC}">
              <c16:uniqueId val="{00000005-A672-427F-BB8C-48ACFDDCDC1D}"/>
            </c:ext>
          </c:extLst>
        </c:ser>
        <c:dLbls>
          <c:dLblPos val="outEnd"/>
          <c:showLegendKey val="0"/>
          <c:showVal val="1"/>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0.4"/>
          <c:min val="0"/>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1"/>
      </c:valAx>
      <c:spPr>
        <a:noFill/>
        <a:ln>
          <a:noFill/>
        </a:ln>
        <a:effectLst/>
      </c:spPr>
    </c:plotArea>
    <c:legend>
      <c:legendPos val="b"/>
      <c:layout>
        <c:manualLayout>
          <c:xMode val="edge"/>
          <c:yMode val="edge"/>
          <c:x val="0.38440132828700274"/>
          <c:y val="0.86186230036236744"/>
          <c:w val="0.39559497397079507"/>
          <c:h val="7.436693445398508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97415930743464"/>
          <c:y val="2.4263462449248189E-3"/>
          <c:w val="0.66603007496991051"/>
          <c:h val="0.77286175450725969"/>
        </c:manualLayout>
      </c:layout>
      <c:barChart>
        <c:barDir val="bar"/>
        <c:grouping val="clustered"/>
        <c:varyColors val="0"/>
        <c:ser>
          <c:idx val="0"/>
          <c:order val="0"/>
          <c:tx>
            <c:strRef>
              <c:f>Sheet1!$B$1</c:f>
              <c:strCache>
                <c:ptCount val="1"/>
                <c:pt idx="0">
                  <c:v>2021 (N=404)</c:v>
                </c:pt>
              </c:strCache>
            </c:strRef>
          </c:tx>
          <c:spPr>
            <a:solidFill>
              <a:srgbClr val="1F497D"/>
            </a:solidFill>
            <a:ln>
              <a:noFill/>
            </a:ln>
            <a:effectLst/>
          </c:spPr>
          <c:invertIfNegative val="0"/>
          <c:dLbls>
            <c:dLbl>
              <c:idx val="0"/>
              <c:tx>
                <c:rich>
                  <a:bodyPr/>
                  <a:lstStyle/>
                  <a:p>
                    <a:fld id="{044B003D-A566-4958-874C-3001ED9B0085}" type="VALUE">
                      <a:rPr lang="en-US" smtClean="0"/>
                      <a:pPr/>
                      <a:t>[VALUE]</a:t>
                    </a:fld>
                    <a:endParaRPr lang="en-A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B9-4683-B656-F4B8911F178A}"/>
                </c:ext>
              </c:extLst>
            </c:dLbl>
            <c:dLbl>
              <c:idx val="1"/>
              <c:layout>
                <c:manualLayout>
                  <c:x val="-9.2081031307550652E-3"/>
                  <c:y val="4.5456090905023937E-3"/>
                </c:manualLayout>
              </c:layout>
              <c:tx>
                <c:rich>
                  <a:bodyPr/>
                  <a:lstStyle/>
                  <a:p>
                    <a:fld id="{156AF96E-6B17-490D-B4B6-A210B147C4E3}" type="VALUE">
                      <a:rPr lang="en-US" smtClean="0"/>
                      <a:pPr/>
                      <a:t>[VALUE]</a:t>
                    </a:fld>
                    <a:r>
                      <a:rPr lang="en-US" dirty="0">
                        <a:latin typeface="Century Gothic" panose="020B0502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3E-44DB-AA79-4589078C3761}"/>
                </c:ext>
              </c:extLst>
            </c:dLbl>
            <c:dLbl>
              <c:idx val="3"/>
              <c:layout>
                <c:manualLayout>
                  <c:x val="-4.6040515653775326E-3"/>
                  <c:y val="0"/>
                </c:manualLayout>
              </c:layout>
              <c:tx>
                <c:rich>
                  <a:bodyPr/>
                  <a:lstStyle/>
                  <a:p>
                    <a:fld id="{B5F69255-DD51-406B-9684-CD5F419A4F9A}" type="VALUE">
                      <a:rPr lang="en-US" smtClean="0"/>
                      <a:pPr/>
                      <a:t>[VALUE]</a:t>
                    </a:fld>
                    <a:r>
                      <a:rPr lang="en-US" dirty="0">
                        <a:latin typeface="Century Gothic" panose="020B0502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3E-44DB-AA79-4589078C3761}"/>
                </c:ext>
              </c:extLst>
            </c:dLbl>
            <c:dLbl>
              <c:idx val="4"/>
              <c:layout>
                <c:manualLayout>
                  <c:x val="-9.2081031307550652E-3"/>
                  <c:y val="8.711183175595107E-3"/>
                </c:manualLayout>
              </c:layout>
              <c:tx>
                <c:rich>
                  <a:bodyPr/>
                  <a:lstStyle/>
                  <a:p>
                    <a:fld id="{9DDF5385-E35C-49B3-8B24-4736EB730530}" type="VALUE">
                      <a:rPr lang="en-US" smtClean="0"/>
                      <a:pPr/>
                      <a:t>[VALUE]</a:t>
                    </a:fld>
                    <a:endParaRPr lang="en-A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EF-42E8-AD61-1058F35D807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(5)</c:v>
                </c:pt>
                <c:pt idx="1">
                  <c:v>Satisfied (4)</c:v>
                </c:pt>
                <c:pt idx="2">
                  <c:v>Somewhat satisfied (3)</c:v>
                </c:pt>
                <c:pt idx="3">
                  <c:v>Not very satisfied (2)</c:v>
                </c:pt>
                <c:pt idx="4">
                  <c:v>Not at all satisfied (1)</c:v>
                </c:pt>
              </c:strCache>
            </c:strRef>
          </c:cat>
          <c:val>
            <c:numRef>
              <c:f>Sheet1!$B$2:$B$6</c:f>
              <c:numCache>
                <c:formatCode>0%</c:formatCode>
                <c:ptCount val="5"/>
                <c:pt idx="0">
                  <c:v>0.03</c:v>
                </c:pt>
                <c:pt idx="1">
                  <c:v>0.27</c:v>
                </c:pt>
                <c:pt idx="2">
                  <c:v>0.35</c:v>
                </c:pt>
                <c:pt idx="3">
                  <c:v>0.2</c:v>
                </c:pt>
                <c:pt idx="4">
                  <c:v>0.15</c:v>
                </c:pt>
              </c:numCache>
            </c:numRef>
          </c:val>
          <c:extLst>
            <c:ext xmlns:c16="http://schemas.microsoft.com/office/drawing/2014/chart" uri="{C3380CC4-5D6E-409C-BE32-E72D297353CC}">
              <c16:uniqueId val="{00000001-6204-4CD7-9166-5303FFEAB8FD}"/>
            </c:ext>
          </c:extLst>
        </c:ser>
        <c:ser>
          <c:idx val="1"/>
          <c:order val="1"/>
          <c:tx>
            <c:strRef>
              <c:f>Sheet1!$C$1</c:f>
              <c:strCache>
                <c:ptCount val="1"/>
                <c:pt idx="0">
                  <c:v>2019 (N=401)</c:v>
                </c:pt>
              </c:strCache>
            </c:strRef>
          </c:tx>
          <c:spPr>
            <a:solidFill>
              <a:srgbClr val="1F497D">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(5)</c:v>
                </c:pt>
                <c:pt idx="1">
                  <c:v>Satisfied (4)</c:v>
                </c:pt>
                <c:pt idx="2">
                  <c:v>Somewhat satisfied (3)</c:v>
                </c:pt>
                <c:pt idx="3">
                  <c:v>Not very satisfied (2)</c:v>
                </c:pt>
                <c:pt idx="4">
                  <c:v>Not at all satisfied (1)</c:v>
                </c:pt>
              </c:strCache>
            </c:strRef>
          </c:cat>
          <c:val>
            <c:numRef>
              <c:f>Sheet1!$C$2:$C$6</c:f>
              <c:numCache>
                <c:formatCode>0%</c:formatCode>
                <c:ptCount val="5"/>
                <c:pt idx="0">
                  <c:v>0.04</c:v>
                </c:pt>
                <c:pt idx="1">
                  <c:v>0.36</c:v>
                </c:pt>
                <c:pt idx="2">
                  <c:v>0.37</c:v>
                </c:pt>
                <c:pt idx="3">
                  <c:v>0.12</c:v>
                </c:pt>
                <c:pt idx="4">
                  <c:v>0.11</c:v>
                </c:pt>
              </c:numCache>
            </c:numRef>
          </c:val>
          <c:extLst>
            <c:ext xmlns:c16="http://schemas.microsoft.com/office/drawing/2014/chart" uri="{C3380CC4-5D6E-409C-BE32-E72D297353CC}">
              <c16:uniqueId val="{00000002-6204-4CD7-9166-5303FFEAB8FD}"/>
            </c:ext>
          </c:extLst>
        </c:ser>
        <c:dLbls>
          <c:dLblPos val="outEnd"/>
          <c:showLegendKey val="0"/>
          <c:showVal val="1"/>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0.5"/>
          <c:min val="0"/>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1"/>
      </c:valAx>
      <c:spPr>
        <a:noFill/>
        <a:ln>
          <a:noFill/>
        </a:ln>
        <a:effectLst/>
      </c:spPr>
    </c:plotArea>
    <c:legend>
      <c:legendPos val="b"/>
      <c:layout>
        <c:manualLayout>
          <c:xMode val="edge"/>
          <c:yMode val="edge"/>
          <c:x val="0.41662968924464555"/>
          <c:y val="0.85774183469563681"/>
          <c:w val="0.39559497397079507"/>
          <c:h val="7.436693445398508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014681660042143"/>
          <c:y val="6.864413439157167E-3"/>
          <c:w val="0.65156127966194688"/>
          <c:h val="0.8133244046982544"/>
        </c:manualLayout>
      </c:layout>
      <c:barChart>
        <c:barDir val="bar"/>
        <c:grouping val="clustered"/>
        <c:varyColors val="0"/>
        <c:ser>
          <c:idx val="0"/>
          <c:order val="0"/>
          <c:tx>
            <c:strRef>
              <c:f>Sheet1!$B$1</c:f>
              <c:strCache>
                <c:ptCount val="1"/>
                <c:pt idx="0">
                  <c:v>2021 (N=403)</c:v>
                </c:pt>
              </c:strCache>
            </c:strRef>
          </c:tx>
          <c:spPr>
            <a:solidFill>
              <a:srgbClr val="1F497D"/>
            </a:solidFill>
            <a:ln>
              <a:noFill/>
            </a:ln>
            <a:effectLst/>
          </c:spPr>
          <c:invertIfNegative val="0"/>
          <c:dLbls>
            <c:dLbl>
              <c:idx val="1"/>
              <c:tx>
                <c:rich>
                  <a:bodyPr/>
                  <a:lstStyle/>
                  <a:p>
                    <a:fld id="{67FD16A3-0F90-4FD1-A026-ACA41A6AC3F4}" type="VALUE">
                      <a:rPr lang="en-US" smtClean="0"/>
                      <a:pPr/>
                      <a:t>[VALUE]</a:t>
                    </a:fld>
                    <a:r>
                      <a:rPr lang="en-US" dirty="0">
                        <a:latin typeface="Century Gothic" panose="020B0502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F70-4A56-970B-70FCAE66395F}"/>
                </c:ext>
              </c:extLst>
            </c:dLbl>
            <c:dLbl>
              <c:idx val="4"/>
              <c:tx>
                <c:rich>
                  <a:bodyPr/>
                  <a:lstStyle/>
                  <a:p>
                    <a:fld id="{A72CB411-BE93-4095-85CC-875D9B492653}" type="VALUE">
                      <a:rPr lang="en-US" smtClean="0"/>
                      <a:pPr/>
                      <a:t>[VALUE]</a:t>
                    </a:fld>
                    <a:r>
                      <a:rPr lang="en-US" dirty="0">
                        <a:latin typeface="Century Gothic" panose="020B0502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4B-4782-9FD0-DAF1EE72CD5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(5)</c:v>
                </c:pt>
                <c:pt idx="1">
                  <c:v>Satisfied (4)</c:v>
                </c:pt>
                <c:pt idx="2">
                  <c:v>Somewhat satisfied (3)</c:v>
                </c:pt>
                <c:pt idx="3">
                  <c:v>Not very satisfied (2)</c:v>
                </c:pt>
                <c:pt idx="4">
                  <c:v>Not at all satisfied (1)</c:v>
                </c:pt>
              </c:strCache>
            </c:strRef>
          </c:cat>
          <c:val>
            <c:numRef>
              <c:f>Sheet1!$B$2:$B$6</c:f>
              <c:numCache>
                <c:formatCode>0%</c:formatCode>
                <c:ptCount val="5"/>
                <c:pt idx="0">
                  <c:v>0.04</c:v>
                </c:pt>
                <c:pt idx="1">
                  <c:v>0.28000000000000003</c:v>
                </c:pt>
                <c:pt idx="2">
                  <c:v>0.36</c:v>
                </c:pt>
                <c:pt idx="3">
                  <c:v>0.17</c:v>
                </c:pt>
                <c:pt idx="4">
                  <c:v>0.15</c:v>
                </c:pt>
              </c:numCache>
            </c:numRef>
          </c:val>
          <c:extLst>
            <c:ext xmlns:c16="http://schemas.microsoft.com/office/drawing/2014/chart" uri="{C3380CC4-5D6E-409C-BE32-E72D297353CC}">
              <c16:uniqueId val="{00000001-6F70-4A56-970B-70FCAE66395F}"/>
            </c:ext>
          </c:extLst>
        </c:ser>
        <c:ser>
          <c:idx val="1"/>
          <c:order val="1"/>
          <c:tx>
            <c:strRef>
              <c:f>Sheet1!$C$1</c:f>
              <c:strCache>
                <c:ptCount val="1"/>
                <c:pt idx="0">
                  <c:v>2017 (N=403)</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(5)</c:v>
                </c:pt>
                <c:pt idx="1">
                  <c:v>Satisfied (4)</c:v>
                </c:pt>
                <c:pt idx="2">
                  <c:v>Somewhat satisfied (3)</c:v>
                </c:pt>
                <c:pt idx="3">
                  <c:v>Not very satisfied (2)</c:v>
                </c:pt>
                <c:pt idx="4">
                  <c:v>Not at all satisfied (1)</c:v>
                </c:pt>
              </c:strCache>
            </c:strRef>
          </c:cat>
          <c:val>
            <c:numRef>
              <c:f>Sheet1!$C$2:$C$6</c:f>
              <c:numCache>
                <c:formatCode>0%</c:formatCode>
                <c:ptCount val="5"/>
                <c:pt idx="0">
                  <c:v>0.06</c:v>
                </c:pt>
                <c:pt idx="1">
                  <c:v>0.42</c:v>
                </c:pt>
                <c:pt idx="2">
                  <c:v>0.31</c:v>
                </c:pt>
                <c:pt idx="3">
                  <c:v>0.14000000000000001</c:v>
                </c:pt>
                <c:pt idx="4">
                  <c:v>7.0000000000000007E-2</c:v>
                </c:pt>
              </c:numCache>
            </c:numRef>
          </c:val>
          <c:extLst>
            <c:ext xmlns:c16="http://schemas.microsoft.com/office/drawing/2014/chart" uri="{C3380CC4-5D6E-409C-BE32-E72D297353CC}">
              <c16:uniqueId val="{00000002-6F70-4A56-970B-70FCAE66395F}"/>
            </c:ext>
          </c:extLst>
        </c:ser>
        <c:dLbls>
          <c:dLblPos val="outEnd"/>
          <c:showLegendKey val="0"/>
          <c:showVal val="1"/>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0.5"/>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1"/>
      </c:valAx>
      <c:spPr>
        <a:noFill/>
        <a:ln>
          <a:noFill/>
        </a:ln>
        <a:effectLst/>
      </c:spPr>
    </c:plotArea>
    <c:legend>
      <c:legendPos val="b"/>
      <c:layout>
        <c:manualLayout>
          <c:xMode val="edge"/>
          <c:yMode val="edge"/>
          <c:x val="0.44696519059610662"/>
          <c:y val="0.89417522918150272"/>
          <c:w val="0.41095954616153763"/>
          <c:h val="7.35456900452795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97415930743464"/>
          <c:y val="2.4263462449248189E-3"/>
          <c:w val="0.66603007496991051"/>
          <c:h val="0.77286175450725969"/>
        </c:manualLayout>
      </c:layout>
      <c:barChart>
        <c:barDir val="bar"/>
        <c:grouping val="clustered"/>
        <c:varyColors val="0"/>
        <c:ser>
          <c:idx val="0"/>
          <c:order val="0"/>
          <c:tx>
            <c:strRef>
              <c:f>Sheet1!$B$1</c:f>
              <c:strCache>
                <c:ptCount val="1"/>
                <c:pt idx="0">
                  <c:v>2021 (N=403)</c:v>
                </c:pt>
              </c:strCache>
            </c:strRef>
          </c:tx>
          <c:spPr>
            <a:solidFill>
              <a:srgbClr val="1F497D"/>
            </a:solidFill>
            <a:ln>
              <a:noFill/>
            </a:ln>
            <a:effectLst/>
          </c:spPr>
          <c:invertIfNegative val="0"/>
          <c:dLbls>
            <c:dLbl>
              <c:idx val="0"/>
              <c:tx>
                <c:rich>
                  <a:bodyPr/>
                  <a:lstStyle/>
                  <a:p>
                    <a:fld id="{044B003D-A566-4958-874C-3001ED9B0085}" type="VALUE">
                      <a:rPr lang="en-US" smtClean="0"/>
                      <a:pPr/>
                      <a:t>[VALUE]</a:t>
                    </a:fld>
                    <a:endParaRPr lang="en-A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BF-4903-888A-D8B463A86BFF}"/>
                </c:ext>
              </c:extLst>
            </c:dLbl>
            <c:dLbl>
              <c:idx val="1"/>
              <c:layout>
                <c:manualLayout>
                  <c:x val="-9.2081031307550652E-3"/>
                  <c:y val="4.5456090905023937E-3"/>
                </c:manualLayout>
              </c:layout>
              <c:tx>
                <c:rich>
                  <a:bodyPr/>
                  <a:lstStyle/>
                  <a:p>
                    <a:fld id="{156AF96E-6B17-490D-B4B6-A210B147C4E3}" type="VALUE">
                      <a:rPr lang="en-US" smtClean="0"/>
                      <a:pPr/>
                      <a:t>[VALUE]</a:t>
                    </a:fld>
                    <a:r>
                      <a:rPr lang="en-US" dirty="0">
                        <a:latin typeface="Century Gothic" panose="020B0502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BF-4903-888A-D8B463A86BFF}"/>
                </c:ext>
              </c:extLst>
            </c:dLbl>
            <c:dLbl>
              <c:idx val="2"/>
              <c:layout>
                <c:manualLayout>
                  <c:x val="-4.6040515653774476E-3"/>
                  <c:y val="7.5468593933306138E-7"/>
                </c:manualLayout>
              </c:layout>
              <c:tx>
                <c:rich>
                  <a:bodyPr/>
                  <a:lstStyle/>
                  <a:p>
                    <a:fld id="{F0B01A4E-61D5-4BCA-9671-7D37D5ABB62A}" type="VALUE">
                      <a:rPr lang="en-US" smtClean="0"/>
                      <a:pPr/>
                      <a:t>[VALUE]</a:t>
                    </a:fld>
                    <a:r>
                      <a:rPr lang="en-US" dirty="0">
                        <a:latin typeface="Century Gothic" panose="020B0502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AA-4819-B6F9-7B7BE443ED7E}"/>
                </c:ext>
              </c:extLst>
            </c:dLbl>
            <c:dLbl>
              <c:idx val="3"/>
              <c:layout>
                <c:manualLayout>
                  <c:x val="-4.6040515653775326E-3"/>
                  <c:y val="0"/>
                </c:manualLayout>
              </c:layout>
              <c:tx>
                <c:rich>
                  <a:bodyPr/>
                  <a:lstStyle/>
                  <a:p>
                    <a:fld id="{B5F69255-DD51-406B-9684-CD5F419A4F9A}" type="VALUE">
                      <a:rPr lang="en-US" smtClean="0"/>
                      <a:pPr/>
                      <a:t>[VALUE]</a:t>
                    </a:fld>
                    <a:endParaRPr lang="en-A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3BF-4903-888A-D8B463A86BFF}"/>
                </c:ext>
              </c:extLst>
            </c:dLbl>
            <c:dLbl>
              <c:idx val="4"/>
              <c:layout>
                <c:manualLayout>
                  <c:x val="-9.2081031307550652E-3"/>
                  <c:y val="-8.7279428883868548E-4"/>
                </c:manualLayout>
              </c:layout>
              <c:tx>
                <c:rich>
                  <a:bodyPr/>
                  <a:lstStyle/>
                  <a:p>
                    <a:fld id="{9DDF5385-E35C-49B3-8B24-4736EB730530}" type="VALUE">
                      <a:rPr lang="en-US" smtClean="0"/>
                      <a:pPr/>
                      <a:t>[VALUE]</a:t>
                    </a:fld>
                    <a:r>
                      <a:rPr lang="en-US" dirty="0">
                        <a:latin typeface="Century Gothic" panose="020B0502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3BF-4903-888A-D8B463A86BF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(5)</c:v>
                </c:pt>
                <c:pt idx="1">
                  <c:v>Satisfied (4)</c:v>
                </c:pt>
                <c:pt idx="2">
                  <c:v>Somewhat satisfied (3)</c:v>
                </c:pt>
                <c:pt idx="3">
                  <c:v>Not very satisfied (2)</c:v>
                </c:pt>
                <c:pt idx="4">
                  <c:v>Not at all satisfied (1)</c:v>
                </c:pt>
              </c:strCache>
            </c:strRef>
          </c:cat>
          <c:val>
            <c:numRef>
              <c:f>Sheet1!$B$2:$B$6</c:f>
              <c:numCache>
                <c:formatCode>0%</c:formatCode>
                <c:ptCount val="5"/>
                <c:pt idx="0">
                  <c:v>0.01</c:v>
                </c:pt>
                <c:pt idx="1">
                  <c:v>0.14000000000000001</c:v>
                </c:pt>
                <c:pt idx="2">
                  <c:v>0.34</c:v>
                </c:pt>
                <c:pt idx="3">
                  <c:v>0.28000000000000003</c:v>
                </c:pt>
                <c:pt idx="4">
                  <c:v>0.23</c:v>
                </c:pt>
              </c:numCache>
            </c:numRef>
          </c:val>
          <c:extLst>
            <c:ext xmlns:c16="http://schemas.microsoft.com/office/drawing/2014/chart" uri="{C3380CC4-5D6E-409C-BE32-E72D297353CC}">
              <c16:uniqueId val="{00000004-83BF-4903-888A-D8B463A86BFF}"/>
            </c:ext>
          </c:extLst>
        </c:ser>
        <c:ser>
          <c:idx val="1"/>
          <c:order val="1"/>
          <c:tx>
            <c:strRef>
              <c:f>Sheet1!$C$1</c:f>
              <c:strCache>
                <c:ptCount val="1"/>
                <c:pt idx="0">
                  <c:v>2019 (N=403)</c:v>
                </c:pt>
              </c:strCache>
            </c:strRef>
          </c:tx>
          <c:spPr>
            <a:solidFill>
              <a:srgbClr val="1F497D">
                <a:lumMod val="60000"/>
                <a:lumOff val="40000"/>
              </a:srgbClr>
            </a:solidFill>
            <a:ln>
              <a:noFill/>
            </a:ln>
            <a:effectLst/>
          </c:spPr>
          <c:invertIfNegative val="0"/>
          <c:dLbls>
            <c:dLbl>
              <c:idx val="0"/>
              <c:tx>
                <c:rich>
                  <a:bodyPr/>
                  <a:lstStyle/>
                  <a:p>
                    <a:r>
                      <a:rPr lang="en-US" dirty="0"/>
                      <a:t>&lt;1%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67-4B92-92CF-5A58E546752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(5)</c:v>
                </c:pt>
                <c:pt idx="1">
                  <c:v>Satisfied (4)</c:v>
                </c:pt>
                <c:pt idx="2">
                  <c:v>Somewhat satisfied (3)</c:v>
                </c:pt>
                <c:pt idx="3">
                  <c:v>Not very satisfied (2)</c:v>
                </c:pt>
                <c:pt idx="4">
                  <c:v>Not at all satisfied (1)</c:v>
                </c:pt>
              </c:strCache>
            </c:strRef>
          </c:cat>
          <c:val>
            <c:numRef>
              <c:f>Sheet1!$C$2:$C$6</c:f>
              <c:numCache>
                <c:formatCode>0%</c:formatCode>
                <c:ptCount val="5"/>
                <c:pt idx="0" formatCode="0.0%">
                  <c:v>5.0000000000000001E-3</c:v>
                </c:pt>
                <c:pt idx="1">
                  <c:v>0.23</c:v>
                </c:pt>
                <c:pt idx="2">
                  <c:v>0.42</c:v>
                </c:pt>
                <c:pt idx="3">
                  <c:v>0.23</c:v>
                </c:pt>
                <c:pt idx="4">
                  <c:v>0.12</c:v>
                </c:pt>
              </c:numCache>
            </c:numRef>
          </c:val>
          <c:extLst>
            <c:ext xmlns:c16="http://schemas.microsoft.com/office/drawing/2014/chart" uri="{C3380CC4-5D6E-409C-BE32-E72D297353CC}">
              <c16:uniqueId val="{00000005-83BF-4903-888A-D8B463A86BFF}"/>
            </c:ext>
          </c:extLst>
        </c:ser>
        <c:dLbls>
          <c:dLblPos val="outEnd"/>
          <c:showLegendKey val="0"/>
          <c:showVal val="1"/>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0.5"/>
          <c:min val="0"/>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1"/>
      </c:valAx>
      <c:spPr>
        <a:noFill/>
        <a:ln>
          <a:noFill/>
        </a:ln>
        <a:effectLst/>
      </c:spPr>
    </c:plotArea>
    <c:legend>
      <c:legendPos val="b"/>
      <c:layout>
        <c:manualLayout>
          <c:xMode val="edge"/>
          <c:yMode val="edge"/>
          <c:x val="0.43044184394077811"/>
          <c:y val="0.86665454137924136"/>
          <c:w val="0.39559497397079507"/>
          <c:h val="7.436693445398508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0.05549</cdr:x>
      <cdr:y>0.48625</cdr:y>
    </cdr:from>
    <cdr:to>
      <cdr:x>0.99323</cdr:x>
      <cdr:y>0.48754</cdr:y>
    </cdr:to>
    <cdr:cxnSp macro="">
      <cdr:nvCxnSpPr>
        <cdr:cNvPr id="2" name="Straight Connector 1">
          <a:extLst xmlns:a="http://schemas.openxmlformats.org/drawingml/2006/main">
            <a:ext uri="{FF2B5EF4-FFF2-40B4-BE49-F238E27FC236}">
              <a16:creationId xmlns:a16="http://schemas.microsoft.com/office/drawing/2014/main" id="{AA16FC9F-D9BF-4A90-9828-8003185A9220}"/>
            </a:ext>
          </a:extLst>
        </cdr:cNvPr>
        <cdr:cNvCxnSpPr>
          <a:cxnSpLocks xmlns:a="http://schemas.openxmlformats.org/drawingml/2006/main"/>
        </cdr:cNvCxnSpPr>
      </cdr:nvCxnSpPr>
      <cdr:spPr>
        <a:xfrm xmlns:a="http://schemas.openxmlformats.org/drawingml/2006/main" flipV="1">
          <a:off x="467487" y="2871158"/>
          <a:ext cx="7900387" cy="7617"/>
        </a:xfrm>
        <a:prstGeom xmlns:a="http://schemas.openxmlformats.org/drawingml/2006/main" prst="line">
          <a:avLst/>
        </a:prstGeom>
        <a:ln xmlns:a="http://schemas.openxmlformats.org/drawingml/2006/main">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0.60141</cdr:x>
      <cdr:y>1.69358E-7</cdr:y>
    </cdr:from>
    <cdr:to>
      <cdr:x>0.60141</cdr:x>
      <cdr:y>0.9489</cdr:y>
    </cdr:to>
    <cdr:cxnSp macro="">
      <cdr:nvCxnSpPr>
        <cdr:cNvPr id="3" name="Straight Connector 2">
          <a:extLst xmlns:a="http://schemas.openxmlformats.org/drawingml/2006/main">
            <a:ext uri="{FF2B5EF4-FFF2-40B4-BE49-F238E27FC236}">
              <a16:creationId xmlns:a16="http://schemas.microsoft.com/office/drawing/2014/main" id="{1CF1355C-B91A-41D8-8D43-3703C86A42C6}"/>
            </a:ext>
          </a:extLst>
        </cdr:cNvPr>
        <cdr:cNvCxnSpPr>
          <a:cxnSpLocks xmlns:a="http://schemas.openxmlformats.org/drawingml/2006/main"/>
        </cdr:cNvCxnSpPr>
      </cdr:nvCxnSpPr>
      <cdr:spPr>
        <a:xfrm xmlns:a="http://schemas.openxmlformats.org/drawingml/2006/main" flipV="1">
          <a:off x="5066849" y="1"/>
          <a:ext cx="0" cy="5602921"/>
        </a:xfrm>
        <a:prstGeom xmlns:a="http://schemas.openxmlformats.org/drawingml/2006/main" prst="line">
          <a:avLst/>
        </a:prstGeom>
        <a:ln xmlns:a="http://schemas.openxmlformats.org/drawingml/2006/main">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0.05128</cdr:x>
      <cdr:y>0.14634</cdr:y>
    </cdr:from>
    <cdr:to>
      <cdr:x>0.36752</cdr:x>
      <cdr:y>0.19512</cdr:y>
    </cdr:to>
    <cdr:sp macro="" textlink="">
      <cdr:nvSpPr>
        <cdr:cNvPr id="4" name="TextBox 3">
          <a:extLst xmlns:a="http://schemas.openxmlformats.org/drawingml/2006/main">
            <a:ext uri="{FF2B5EF4-FFF2-40B4-BE49-F238E27FC236}">
              <a16:creationId xmlns:a16="http://schemas.microsoft.com/office/drawing/2014/main" id="{CB6874FC-18F8-43A1-8BAF-CE6BBFAE3435}"/>
            </a:ext>
          </a:extLst>
        </cdr:cNvPr>
        <cdr:cNvSpPr txBox="1"/>
      </cdr:nvSpPr>
      <cdr:spPr>
        <a:xfrm xmlns:a="http://schemas.openxmlformats.org/drawingml/2006/main">
          <a:off x="432049" y="864097"/>
          <a:ext cx="266429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dirty="0">
              <a:latin typeface="Century Gothic" panose="020B0502020202020204" pitchFamily="34" charset="0"/>
            </a:rPr>
            <a:t>◄</a:t>
          </a:r>
          <a:r>
            <a:rPr lang="en-AU" sz="900" dirty="0">
              <a:latin typeface="Century Gothic" panose="020B0502020202020204" pitchFamily="34" charset="0"/>
            </a:rPr>
            <a:t>Condition of local roads (31%, 94%)</a:t>
          </a:r>
          <a:endParaRPr lang="en-AU" sz="1100" dirty="0">
            <a:latin typeface="Century Gothic" panose="020B0502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4E5576BC-A4E3-431C-9C89-FC2778588A0F}" type="datetimeFigureOut">
              <a:rPr lang="en-AU" smtClean="0"/>
              <a:pPr/>
              <a:t>21/05/2021</a:t>
            </a:fld>
            <a:endParaRPr lang="en-AU" dirty="0"/>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FD0FE7F4-7DC0-4EFD-B281-91DBE7BCD980}" type="slidenum">
              <a:rPr lang="en-AU" smtClean="0"/>
              <a:pPr/>
              <a:t>‹#›</a:t>
            </a:fld>
            <a:endParaRPr lang="en-AU" dirty="0"/>
          </a:p>
        </p:txBody>
      </p:sp>
    </p:spTree>
    <p:extLst>
      <p:ext uri="{BB962C8B-B14F-4D97-AF65-F5344CB8AC3E}">
        <p14:creationId xmlns:p14="http://schemas.microsoft.com/office/powerpoint/2010/main" val="1338433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D36048B2-6242-425E-A482-04F6741EB0C8}" type="datetimeFigureOut">
              <a:rPr lang="en-AU" smtClean="0"/>
              <a:pPr/>
              <a:t>21/05/2021</a:t>
            </a:fld>
            <a:endParaRPr lang="en-AU" dirty="0"/>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41690DDE-23B4-45A7-B00B-202964371A50}" type="slidenum">
              <a:rPr lang="en-AU" smtClean="0"/>
              <a:pPr/>
              <a:t>‹#›</a:t>
            </a:fld>
            <a:endParaRPr lang="en-AU" dirty="0"/>
          </a:p>
        </p:txBody>
      </p:sp>
    </p:spTree>
    <p:extLst>
      <p:ext uri="{BB962C8B-B14F-4D97-AF65-F5344CB8AC3E}">
        <p14:creationId xmlns:p14="http://schemas.microsoft.com/office/powerpoint/2010/main" val="272659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2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amp; Takeout">
    <p:spTree>
      <p:nvGrpSpPr>
        <p:cNvPr id="1" name=""/>
        <p:cNvGrpSpPr/>
        <p:nvPr/>
      </p:nvGrpSpPr>
      <p:grpSpPr>
        <a:xfrm>
          <a:off x="0" y="0"/>
          <a:ext cx="0" cy="0"/>
          <a:chOff x="0" y="0"/>
          <a:chExt cx="0" cy="0"/>
        </a:xfrm>
      </p:grpSpPr>
      <p:sp>
        <p:nvSpPr>
          <p:cNvPr id="2" name="Text Placeholder 11"/>
          <p:cNvSpPr>
            <a:spLocks noGrp="1"/>
          </p:cNvSpPr>
          <p:nvPr>
            <p:ph type="body" sz="quarter" idx="14" hasCustomPrompt="1"/>
          </p:nvPr>
        </p:nvSpPr>
        <p:spPr>
          <a:xfrm>
            <a:off x="539552" y="5877272"/>
            <a:ext cx="8208912"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113125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31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 Summary Text">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4462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3" name="Text Placeholder 2"/>
          <p:cNvSpPr>
            <a:spLocks noGrp="1"/>
          </p:cNvSpPr>
          <p:nvPr>
            <p:ph type="body" sz="quarter" idx="13" hasCustomPrompt="1"/>
          </p:nvPr>
        </p:nvSpPr>
        <p:spPr>
          <a:xfrm>
            <a:off x="0" y="547886"/>
            <a:ext cx="9144000" cy="5329386"/>
          </a:xfrm>
          <a:prstGeom prst="rect">
            <a:avLst/>
          </a:prstGeom>
        </p:spPr>
        <p:txBody>
          <a:bodyPr/>
          <a:lstStyle>
            <a:lvl1pPr marL="0" indent="0">
              <a:buNone/>
              <a:defRPr sz="1000">
                <a:latin typeface="Century Gothic" panose="020B0502020202020204" pitchFamily="34" charset="0"/>
              </a:defRPr>
            </a:lvl1pPr>
            <a:lvl2pPr marL="457200" indent="0">
              <a:buNone/>
              <a:defRPr sz="1000">
                <a:latin typeface="Century Gothic" panose="020B0502020202020204" pitchFamily="34" charset="0"/>
              </a:defRPr>
            </a:lvl2pPr>
            <a:lvl3pPr marL="914400" indent="0">
              <a:buNone/>
              <a:defRPr sz="1000">
                <a:latin typeface="Century Gothic" panose="020B0502020202020204" pitchFamily="34" charset="0"/>
              </a:defRPr>
            </a:lvl3pPr>
            <a:lvl4pPr marL="1371600" indent="0">
              <a:buNone/>
              <a:defRPr sz="1000">
                <a:latin typeface="Century Gothic" panose="020B0502020202020204" pitchFamily="34" charset="0"/>
              </a:defRPr>
            </a:lvl4pPr>
            <a:lvl5pPr marL="1828800" indent="0">
              <a:buNone/>
              <a:defRPr sz="1000">
                <a:latin typeface="Century Gothic" panose="020B0502020202020204" pitchFamily="34" charset="0"/>
              </a:defRPr>
            </a:lvl5pPr>
          </a:lstStyle>
          <a:p>
            <a:pPr lvl="0"/>
            <a:r>
              <a:rPr lang="en-US" dirty="0"/>
              <a:t>Insert ‘Summary’ text from report here</a:t>
            </a:r>
            <a:endParaRPr lang="en-AU" dirty="0"/>
          </a:p>
        </p:txBody>
      </p:sp>
    </p:spTree>
    <p:extLst>
      <p:ext uri="{BB962C8B-B14F-4D97-AF65-F5344CB8AC3E}">
        <p14:creationId xmlns:p14="http://schemas.microsoft.com/office/powerpoint/2010/main" val="1210428285"/>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 Recommendations Text">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4462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3" name="Text Placeholder 2"/>
          <p:cNvSpPr>
            <a:spLocks noGrp="1"/>
          </p:cNvSpPr>
          <p:nvPr>
            <p:ph type="body" sz="quarter" idx="13" hasCustomPrompt="1"/>
          </p:nvPr>
        </p:nvSpPr>
        <p:spPr>
          <a:xfrm>
            <a:off x="0" y="547886"/>
            <a:ext cx="9144000" cy="5329386"/>
          </a:xfrm>
          <a:prstGeom prst="rect">
            <a:avLst/>
          </a:prstGeom>
        </p:spPr>
        <p:txBody>
          <a:bodyPr/>
          <a:lstStyle>
            <a:lvl1pPr marL="0" indent="0">
              <a:buNone/>
              <a:defRPr sz="1000">
                <a:latin typeface="Century Gothic" panose="020B0502020202020204" pitchFamily="34" charset="0"/>
              </a:defRPr>
            </a:lvl1pPr>
            <a:lvl2pPr marL="457200" indent="0">
              <a:buNone/>
              <a:defRPr sz="1000">
                <a:latin typeface="Century Gothic" panose="020B0502020202020204" pitchFamily="34" charset="0"/>
              </a:defRPr>
            </a:lvl2pPr>
            <a:lvl3pPr marL="914400" indent="0">
              <a:buNone/>
              <a:defRPr sz="1000">
                <a:latin typeface="Century Gothic" panose="020B0502020202020204" pitchFamily="34" charset="0"/>
              </a:defRPr>
            </a:lvl3pPr>
            <a:lvl4pPr marL="1371600" indent="0">
              <a:buNone/>
              <a:defRPr sz="1000">
                <a:latin typeface="Century Gothic" panose="020B0502020202020204" pitchFamily="34" charset="0"/>
              </a:defRPr>
            </a:lvl4pPr>
            <a:lvl5pPr marL="1828800" indent="0">
              <a:buNone/>
              <a:defRPr sz="1000">
                <a:latin typeface="Century Gothic" panose="020B0502020202020204" pitchFamily="34" charset="0"/>
              </a:defRPr>
            </a:lvl5pPr>
          </a:lstStyle>
          <a:p>
            <a:pPr lvl="0"/>
            <a:r>
              <a:rPr lang="en-US" dirty="0"/>
              <a:t>Insert ‘Recommendations’ text from report here</a:t>
            </a:r>
            <a:endParaRPr lang="en-AU" dirty="0"/>
          </a:p>
        </p:txBody>
      </p:sp>
    </p:spTree>
    <p:extLst>
      <p:ext uri="{BB962C8B-B14F-4D97-AF65-F5344CB8AC3E}">
        <p14:creationId xmlns:p14="http://schemas.microsoft.com/office/powerpoint/2010/main" val="3083677347"/>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 No Question #">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4462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Tree>
    <p:extLst>
      <p:ext uri="{BB962C8B-B14F-4D97-AF65-F5344CB8AC3E}">
        <p14:creationId xmlns:p14="http://schemas.microsoft.com/office/powerpoint/2010/main" val="21959220"/>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amp; Takeout - No Question #">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4462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7" name="Text Placeholder 11"/>
          <p:cNvSpPr>
            <a:spLocks noGrp="1"/>
          </p:cNvSpPr>
          <p:nvPr>
            <p:ph type="body" sz="quarter" idx="14" hasCustomPrompt="1"/>
          </p:nvPr>
        </p:nvSpPr>
        <p:spPr>
          <a:xfrm>
            <a:off x="539552" y="5877272"/>
            <a:ext cx="8208912"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3864717339"/>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 No Subheader">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4462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3" name="Text Placeholder 2"/>
          <p:cNvSpPr>
            <a:spLocks noGrp="1"/>
          </p:cNvSpPr>
          <p:nvPr>
            <p:ph type="body" sz="quarter" idx="15" hasCustomPrompt="1"/>
          </p:nvPr>
        </p:nvSpPr>
        <p:spPr>
          <a:xfrm>
            <a:off x="0" y="490900"/>
            <a:ext cx="9144000" cy="201796"/>
          </a:xfrm>
          <a:prstGeom prst="rect">
            <a:avLst/>
          </a:prstGeom>
        </p:spPr>
        <p:txBody>
          <a:bodyPr anchor="ctr"/>
          <a:lstStyle>
            <a:lvl1pPr marL="449263" indent="-449263">
              <a:buNone/>
              <a:defRPr sz="800" i="1">
                <a:solidFill>
                  <a:schemeClr val="tx1">
                    <a:lumMod val="65000"/>
                    <a:lumOff val="35000"/>
                  </a:schemeClr>
                </a:solidFill>
                <a:latin typeface="Century Gothic" panose="020B0502020202020204" pitchFamily="34" charset="0"/>
              </a:defRPr>
            </a:lvl1pPr>
          </a:lstStyle>
          <a:p>
            <a:pPr lvl="0"/>
            <a:r>
              <a:rPr lang="en-US" dirty="0"/>
              <a:t>Q#.	Insert question here</a:t>
            </a:r>
            <a:endParaRPr lang="en-AU" dirty="0"/>
          </a:p>
        </p:txBody>
      </p:sp>
      <p:sp>
        <p:nvSpPr>
          <p:cNvPr id="8" name="Text Placeholder 11"/>
          <p:cNvSpPr>
            <a:spLocks noGrp="1"/>
          </p:cNvSpPr>
          <p:nvPr>
            <p:ph type="body" sz="quarter" idx="14" hasCustomPrompt="1"/>
          </p:nvPr>
        </p:nvSpPr>
        <p:spPr>
          <a:xfrm>
            <a:off x="539552" y="5877272"/>
            <a:ext cx="8208912"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647214813"/>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 Subheader">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4462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6" name="Text Placeholder 11"/>
          <p:cNvSpPr>
            <a:spLocks noGrp="1"/>
          </p:cNvSpPr>
          <p:nvPr>
            <p:ph type="body" sz="quarter" idx="13" hasCustomPrompt="1"/>
          </p:nvPr>
        </p:nvSpPr>
        <p:spPr>
          <a:xfrm>
            <a:off x="0" y="547886"/>
            <a:ext cx="9144000" cy="216818"/>
          </a:xfrm>
          <a:prstGeom prst="rect">
            <a:avLst/>
          </a:prstGeom>
        </p:spPr>
        <p:txBody>
          <a:bodyPr anchor="ctr">
            <a:noAutofit/>
          </a:bodyPr>
          <a:lstStyle>
            <a:lvl1pPr marL="0" indent="0" algn="ctr">
              <a:buNone/>
              <a:defRPr sz="1400" i="0" baseline="0">
                <a:solidFill>
                  <a:schemeClr val="tx1">
                    <a:lumMod val="65000"/>
                    <a:lumOff val="35000"/>
                  </a:schemeClr>
                </a:solidFill>
                <a:latin typeface="Century Gothic" pitchFamily="34" charset="0"/>
              </a:defRPr>
            </a:lvl1pPr>
          </a:lstStyle>
          <a:p>
            <a:pPr lvl="0"/>
            <a:r>
              <a:rPr lang="en-US" dirty="0"/>
              <a:t>Sub Header</a:t>
            </a:r>
          </a:p>
        </p:txBody>
      </p:sp>
      <p:sp>
        <p:nvSpPr>
          <p:cNvPr id="3" name="Text Placeholder 2"/>
          <p:cNvSpPr>
            <a:spLocks noGrp="1"/>
          </p:cNvSpPr>
          <p:nvPr>
            <p:ph type="body" sz="quarter" idx="15" hasCustomPrompt="1"/>
          </p:nvPr>
        </p:nvSpPr>
        <p:spPr>
          <a:xfrm>
            <a:off x="0" y="778933"/>
            <a:ext cx="9144000" cy="201796"/>
          </a:xfrm>
          <a:prstGeom prst="rect">
            <a:avLst/>
          </a:prstGeom>
        </p:spPr>
        <p:txBody>
          <a:bodyPr anchor="ctr"/>
          <a:lstStyle>
            <a:lvl1pPr marL="449263" indent="-449263">
              <a:buNone/>
              <a:defRPr sz="800" i="1">
                <a:solidFill>
                  <a:schemeClr val="tx1">
                    <a:lumMod val="65000"/>
                    <a:lumOff val="35000"/>
                  </a:schemeClr>
                </a:solidFill>
                <a:latin typeface="Century Gothic" panose="020B0502020202020204" pitchFamily="34" charset="0"/>
              </a:defRPr>
            </a:lvl1pPr>
          </a:lstStyle>
          <a:p>
            <a:pPr lvl="0"/>
            <a:r>
              <a:rPr lang="en-US" dirty="0"/>
              <a:t>Q#.	Insert question here</a:t>
            </a:r>
            <a:endParaRPr lang="en-AU" dirty="0"/>
          </a:p>
        </p:txBody>
      </p:sp>
      <p:sp>
        <p:nvSpPr>
          <p:cNvPr id="8" name="Text Placeholder 11"/>
          <p:cNvSpPr>
            <a:spLocks noGrp="1"/>
          </p:cNvSpPr>
          <p:nvPr>
            <p:ph type="body" sz="quarter" idx="14" hasCustomPrompt="1"/>
          </p:nvPr>
        </p:nvSpPr>
        <p:spPr>
          <a:xfrm>
            <a:off x="539552" y="5877272"/>
            <a:ext cx="8208912"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558368392"/>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ad analysis">
    <p:spTree>
      <p:nvGrpSpPr>
        <p:cNvPr id="1" name=""/>
        <p:cNvGrpSpPr/>
        <p:nvPr/>
      </p:nvGrpSpPr>
      <p:grpSpPr>
        <a:xfrm>
          <a:off x="0" y="0"/>
          <a:ext cx="0" cy="0"/>
          <a:chOff x="0" y="0"/>
          <a:chExt cx="0" cy="0"/>
        </a:xfrm>
      </p:grpSpPr>
      <p:sp>
        <p:nvSpPr>
          <p:cNvPr id="6" name="TextBox 1"/>
          <p:cNvSpPr txBox="1"/>
          <p:nvPr userDrawn="1"/>
        </p:nvSpPr>
        <p:spPr>
          <a:xfrm>
            <a:off x="827584" y="85528"/>
            <a:ext cx="2592288"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AU" sz="1200" b="1" kern="0" dirty="0">
                <a:solidFill>
                  <a:srgbClr val="1F497D"/>
                </a:solidFill>
                <a:latin typeface="Century Gothic" pitchFamily="34" charset="0"/>
              </a:rPr>
              <a:t>Improve</a:t>
            </a:r>
          </a:p>
          <a:p>
            <a:pPr algn="ctr">
              <a:defRPr/>
            </a:pPr>
            <a:r>
              <a:rPr lang="en-AU" sz="1000" b="1" kern="0" dirty="0">
                <a:solidFill>
                  <a:srgbClr val="1F497D"/>
                </a:solidFill>
                <a:latin typeface="Century Gothic" pitchFamily="34" charset="0"/>
              </a:rPr>
              <a:t>Higher importance, lower satisfaction</a:t>
            </a:r>
          </a:p>
        </p:txBody>
      </p:sp>
      <p:sp>
        <p:nvSpPr>
          <p:cNvPr id="7" name="TextBox 1"/>
          <p:cNvSpPr txBox="1"/>
          <p:nvPr userDrawn="1"/>
        </p:nvSpPr>
        <p:spPr>
          <a:xfrm>
            <a:off x="6228184" y="104955"/>
            <a:ext cx="2592288"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rgbClr val="1F497D"/>
                </a:solidFill>
                <a:latin typeface="Century Gothic" pitchFamily="34" charset="0"/>
              </a:rPr>
              <a:t>Maintain</a:t>
            </a:r>
          </a:p>
          <a:p>
            <a:pPr algn="ctr"/>
            <a:r>
              <a:rPr lang="en-AU" sz="1000" b="1" dirty="0">
                <a:solidFill>
                  <a:srgbClr val="1F497D"/>
                </a:solidFill>
                <a:latin typeface="Century Gothic" pitchFamily="34" charset="0"/>
              </a:rPr>
              <a:t>Higher importance, higher satisfaction</a:t>
            </a:r>
          </a:p>
        </p:txBody>
      </p:sp>
      <p:sp>
        <p:nvSpPr>
          <p:cNvPr id="8" name="TextBox 1"/>
          <p:cNvSpPr txBox="1"/>
          <p:nvPr userDrawn="1"/>
        </p:nvSpPr>
        <p:spPr>
          <a:xfrm rot="16200000">
            <a:off x="-953771" y="3264782"/>
            <a:ext cx="2448247" cy="432048"/>
          </a:xfrm>
          <a:prstGeom prst="rect">
            <a:avLst/>
          </a:prstGeom>
          <a:solidFill>
            <a:srgbClr val="4F81BD">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ysClr val="window" lastClr="FFFFFF"/>
                </a:solidFill>
                <a:latin typeface="Century Gothic" pitchFamily="34" charset="0"/>
              </a:rPr>
              <a:t>Importance</a:t>
            </a:r>
          </a:p>
        </p:txBody>
      </p:sp>
      <p:sp>
        <p:nvSpPr>
          <p:cNvPr id="9" name="TextBox 1"/>
          <p:cNvSpPr txBox="1"/>
          <p:nvPr userDrawn="1"/>
        </p:nvSpPr>
        <p:spPr>
          <a:xfrm>
            <a:off x="827584" y="6381328"/>
            <a:ext cx="2520280"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rgbClr val="1F497D"/>
                </a:solidFill>
                <a:latin typeface="Century Gothic" pitchFamily="34" charset="0"/>
              </a:rPr>
              <a:t>Niche</a:t>
            </a:r>
          </a:p>
          <a:p>
            <a:pPr algn="ctr"/>
            <a:r>
              <a:rPr lang="en-AU" sz="1000" b="1" dirty="0">
                <a:solidFill>
                  <a:srgbClr val="1F497D"/>
                </a:solidFill>
                <a:latin typeface="Century Gothic" pitchFamily="34" charset="0"/>
              </a:rPr>
              <a:t>Lower importance, lower satisfaction</a:t>
            </a:r>
          </a:p>
        </p:txBody>
      </p:sp>
      <p:sp>
        <p:nvSpPr>
          <p:cNvPr id="10" name="TextBox 1"/>
          <p:cNvSpPr txBox="1"/>
          <p:nvPr userDrawn="1"/>
        </p:nvSpPr>
        <p:spPr>
          <a:xfrm>
            <a:off x="3599892" y="6380121"/>
            <a:ext cx="2376264" cy="425356"/>
          </a:xfrm>
          <a:prstGeom prst="rect">
            <a:avLst/>
          </a:prstGeom>
          <a:solidFill>
            <a:srgbClr val="4F81BD">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ysClr val="window" lastClr="FFFFFF"/>
                </a:solidFill>
                <a:latin typeface="Century Gothic" pitchFamily="34" charset="0"/>
              </a:rPr>
              <a:t>Satisfaction</a:t>
            </a:r>
          </a:p>
        </p:txBody>
      </p:sp>
      <p:sp>
        <p:nvSpPr>
          <p:cNvPr id="11" name="TextBox 1"/>
          <p:cNvSpPr txBox="1"/>
          <p:nvPr userDrawn="1"/>
        </p:nvSpPr>
        <p:spPr>
          <a:xfrm>
            <a:off x="6228184" y="6381328"/>
            <a:ext cx="2497152"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rgbClr val="1F497D"/>
                </a:solidFill>
                <a:latin typeface="Century Gothic" pitchFamily="34" charset="0"/>
              </a:rPr>
              <a:t>Community</a:t>
            </a:r>
          </a:p>
          <a:p>
            <a:pPr algn="ctr"/>
            <a:r>
              <a:rPr lang="en-AU" sz="1000" b="1" dirty="0">
                <a:solidFill>
                  <a:srgbClr val="1F497D"/>
                </a:solidFill>
                <a:latin typeface="Century Gothic" pitchFamily="34" charset="0"/>
              </a:rPr>
              <a:t>Lower importance, higher satisfaction</a:t>
            </a:r>
          </a:p>
        </p:txBody>
      </p:sp>
      <p:pic>
        <p:nvPicPr>
          <p:cNvPr id="12" name="Picture 3" descr="F:\Micromex Business\- Administration\Instructions &amp; Reporting\Logo set and letterhead\Micromex logos\Compass_Cut_Trans.png"/>
          <p:cNvPicPr>
            <a:picLocks noChangeAspect="1" noChangeArrowheads="1"/>
          </p:cNvPicPr>
          <p:nvPr userDrawn="1"/>
        </p:nvPicPr>
        <p:blipFill>
          <a:blip r:embed="rId2" cstate="email">
            <a:duotone>
              <a:prstClr val="black"/>
              <a:schemeClr val="accent1">
                <a:tint val="45000"/>
                <a:satMod val="400000"/>
              </a:schemeClr>
            </a:duotone>
            <a:lum bright="4000" contrast="-28000"/>
            <a:extLst>
              <a:ext uri="{28A0092B-C50C-407E-A947-70E740481C1C}">
                <a14:useLocalDpi xmlns:a14="http://schemas.microsoft.com/office/drawing/2010/main"/>
              </a:ext>
            </a:extLst>
          </a:blip>
          <a:srcRect/>
          <a:stretch>
            <a:fillRect/>
          </a:stretch>
        </p:blipFill>
        <p:spPr bwMode="auto">
          <a:xfrm rot="10800000">
            <a:off x="-8626" y="20600"/>
            <a:ext cx="710576" cy="1176151"/>
          </a:xfrm>
          <a:prstGeom prst="rect">
            <a:avLst/>
          </a:prstGeom>
          <a:noFill/>
          <a:effectLst/>
        </p:spPr>
      </p:pic>
    </p:spTree>
    <p:extLst>
      <p:ext uri="{BB962C8B-B14F-4D97-AF65-F5344CB8AC3E}">
        <p14:creationId xmlns:p14="http://schemas.microsoft.com/office/powerpoint/2010/main" val="1172707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7" name="TextBox 26"/>
          <p:cNvSpPr txBox="1"/>
          <p:nvPr userDrawn="1"/>
        </p:nvSpPr>
        <p:spPr>
          <a:xfrm>
            <a:off x="2511410" y="116632"/>
            <a:ext cx="3840745" cy="307778"/>
          </a:xfrm>
          <a:prstGeom prst="rect">
            <a:avLst/>
          </a:prstGeom>
          <a:noFill/>
        </p:spPr>
        <p:txBody>
          <a:bodyPr wrap="square" rtlCol="0">
            <a:spAutoFit/>
          </a:bodyPr>
          <a:lstStyle/>
          <a:p>
            <a:pPr algn="ctr"/>
            <a:r>
              <a:rPr lang="en-AU" sz="1400" b="1" dirty="0">
                <a:solidFill>
                  <a:srgbClr val="1F497D"/>
                </a:solidFill>
                <a:latin typeface="Century Gothic" pitchFamily="34" charset="0"/>
              </a:rPr>
              <a:t>HIGHER IMPORTANCE</a:t>
            </a:r>
          </a:p>
        </p:txBody>
      </p:sp>
      <p:sp>
        <p:nvSpPr>
          <p:cNvPr id="28" name="TextBox 27"/>
          <p:cNvSpPr txBox="1"/>
          <p:nvPr userDrawn="1"/>
        </p:nvSpPr>
        <p:spPr>
          <a:xfrm>
            <a:off x="2607524" y="6433590"/>
            <a:ext cx="3840745" cy="307778"/>
          </a:xfrm>
          <a:prstGeom prst="rect">
            <a:avLst/>
          </a:prstGeom>
          <a:noFill/>
        </p:spPr>
        <p:txBody>
          <a:bodyPr wrap="square" rtlCol="0">
            <a:spAutoFit/>
          </a:bodyPr>
          <a:lstStyle/>
          <a:p>
            <a:pPr algn="ctr"/>
            <a:r>
              <a:rPr lang="en-AU" sz="1400" b="1" dirty="0">
                <a:solidFill>
                  <a:srgbClr val="1F497D"/>
                </a:solidFill>
                <a:latin typeface="Century Gothic" pitchFamily="34" charset="0"/>
              </a:rPr>
              <a:t>LOWER IMPORTANCE</a:t>
            </a:r>
          </a:p>
        </p:txBody>
      </p:sp>
      <p:sp>
        <p:nvSpPr>
          <p:cNvPr id="29" name="TextBox 28"/>
          <p:cNvSpPr txBox="1"/>
          <p:nvPr userDrawn="1"/>
        </p:nvSpPr>
        <p:spPr>
          <a:xfrm rot="16200000">
            <a:off x="-1717494" y="3334128"/>
            <a:ext cx="3963266" cy="313269"/>
          </a:xfrm>
          <a:prstGeom prst="rect">
            <a:avLst/>
          </a:prstGeom>
          <a:noFill/>
        </p:spPr>
        <p:txBody>
          <a:bodyPr wrap="square" rtlCol="0">
            <a:spAutoFit/>
          </a:bodyPr>
          <a:lstStyle/>
          <a:p>
            <a:pPr algn="ctr"/>
            <a:r>
              <a:rPr lang="en-AU" sz="1400" b="1" dirty="0">
                <a:solidFill>
                  <a:srgbClr val="1F497D"/>
                </a:solidFill>
                <a:latin typeface="Century Gothic" pitchFamily="34" charset="0"/>
              </a:rPr>
              <a:t>LOWER SATISFACTION</a:t>
            </a:r>
          </a:p>
        </p:txBody>
      </p:sp>
      <p:sp>
        <p:nvSpPr>
          <p:cNvPr id="30" name="TextBox 29"/>
          <p:cNvSpPr txBox="1"/>
          <p:nvPr userDrawn="1"/>
        </p:nvSpPr>
        <p:spPr>
          <a:xfrm rot="5400000">
            <a:off x="6898229" y="3334128"/>
            <a:ext cx="3963266" cy="313269"/>
          </a:xfrm>
          <a:prstGeom prst="rect">
            <a:avLst/>
          </a:prstGeom>
          <a:noFill/>
        </p:spPr>
        <p:txBody>
          <a:bodyPr wrap="square" rtlCol="0">
            <a:spAutoFit/>
          </a:bodyPr>
          <a:lstStyle/>
          <a:p>
            <a:pPr algn="ctr"/>
            <a:r>
              <a:rPr lang="en-AU" sz="1400" b="1" dirty="0">
                <a:solidFill>
                  <a:srgbClr val="1F497D"/>
                </a:solidFill>
                <a:latin typeface="Century Gothic" pitchFamily="34" charset="0"/>
              </a:rPr>
              <a:t>HIGHER SATISFACTION</a:t>
            </a:r>
          </a:p>
        </p:txBody>
      </p:sp>
      <p:sp>
        <p:nvSpPr>
          <p:cNvPr id="6" name="Rectangle 8"/>
          <p:cNvSpPr/>
          <p:nvPr userDrawn="1"/>
        </p:nvSpPr>
        <p:spPr>
          <a:xfrm>
            <a:off x="746744" y="1187785"/>
            <a:ext cx="3529334" cy="2035191"/>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7" name="Rectangle 9"/>
          <p:cNvSpPr/>
          <p:nvPr userDrawn="1"/>
        </p:nvSpPr>
        <p:spPr>
          <a:xfrm>
            <a:off x="746744" y="652209"/>
            <a:ext cx="3529333"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IMPROVE</a:t>
            </a:r>
          </a:p>
        </p:txBody>
      </p:sp>
      <p:sp>
        <p:nvSpPr>
          <p:cNvPr id="8" name="Rectangle 16"/>
          <p:cNvSpPr/>
          <p:nvPr userDrawn="1"/>
        </p:nvSpPr>
        <p:spPr>
          <a:xfrm>
            <a:off x="746744" y="3651437"/>
            <a:ext cx="3529334" cy="2035190"/>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9" name="Rectangle 8"/>
          <p:cNvSpPr/>
          <p:nvPr userDrawn="1"/>
        </p:nvSpPr>
        <p:spPr>
          <a:xfrm>
            <a:off x="746744" y="5686232"/>
            <a:ext cx="3529334"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NICHE</a:t>
            </a:r>
          </a:p>
        </p:txBody>
      </p:sp>
      <p:sp>
        <p:nvSpPr>
          <p:cNvPr id="10" name="Rectangle 9"/>
          <p:cNvSpPr/>
          <p:nvPr userDrawn="1"/>
        </p:nvSpPr>
        <p:spPr>
          <a:xfrm>
            <a:off x="4795096" y="3651437"/>
            <a:ext cx="3529332" cy="2035190"/>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11" name="Rectangle 10"/>
          <p:cNvSpPr/>
          <p:nvPr userDrawn="1"/>
        </p:nvSpPr>
        <p:spPr>
          <a:xfrm>
            <a:off x="4795097" y="5686232"/>
            <a:ext cx="3529334"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COMMUNITY</a:t>
            </a:r>
          </a:p>
        </p:txBody>
      </p:sp>
      <p:sp>
        <p:nvSpPr>
          <p:cNvPr id="12" name="Rectangle 11"/>
          <p:cNvSpPr/>
          <p:nvPr userDrawn="1"/>
        </p:nvSpPr>
        <p:spPr>
          <a:xfrm>
            <a:off x="4795097" y="1187785"/>
            <a:ext cx="3529334" cy="2035191"/>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13" name="Rectangle 12"/>
          <p:cNvSpPr/>
          <p:nvPr userDrawn="1"/>
        </p:nvSpPr>
        <p:spPr>
          <a:xfrm>
            <a:off x="4795097" y="652209"/>
            <a:ext cx="3529333"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MAINTAIN</a:t>
            </a:r>
          </a:p>
        </p:txBody>
      </p:sp>
    </p:spTree>
    <p:extLst>
      <p:ext uri="{BB962C8B-B14F-4D97-AF65-F5344CB8AC3E}">
        <p14:creationId xmlns:p14="http://schemas.microsoft.com/office/powerpoint/2010/main" val="300232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18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147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142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074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648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1CD0F0-C157-4A74-85C5-3764950204CE}"/>
              </a:ext>
            </a:extLst>
          </p:cNvPr>
          <p:cNvSpPr/>
          <p:nvPr userDrawn="1"/>
        </p:nvSpPr>
        <p:spPr>
          <a:xfrm>
            <a:off x="1" y="0"/>
            <a:ext cx="9143999" cy="2552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 name="Group 3">
            <a:extLst>
              <a:ext uri="{FF2B5EF4-FFF2-40B4-BE49-F238E27FC236}">
                <a16:creationId xmlns:a16="http://schemas.microsoft.com/office/drawing/2014/main" id="{84A88E2B-8914-4A51-93D1-53EE236F8DAE}"/>
              </a:ext>
            </a:extLst>
          </p:cNvPr>
          <p:cNvGrpSpPr/>
          <p:nvPr userDrawn="1"/>
        </p:nvGrpSpPr>
        <p:grpSpPr>
          <a:xfrm>
            <a:off x="1" y="2543120"/>
            <a:ext cx="9144000" cy="92498"/>
            <a:chOff x="11445923" y="0"/>
            <a:chExt cx="1119115" cy="2552282"/>
          </a:xfrm>
        </p:grpSpPr>
        <p:sp>
          <p:nvSpPr>
            <p:cNvPr id="5" name="Rectangle 4">
              <a:extLst>
                <a:ext uri="{FF2B5EF4-FFF2-40B4-BE49-F238E27FC236}">
                  <a16:creationId xmlns:a16="http://schemas.microsoft.com/office/drawing/2014/main" id="{013FC2A0-2C8C-454E-A2FC-805728A75C98}"/>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dirty="0"/>
            </a:p>
          </p:txBody>
        </p:sp>
        <p:sp>
          <p:nvSpPr>
            <p:cNvPr id="6" name="Rectangle 5">
              <a:extLst>
                <a:ext uri="{FF2B5EF4-FFF2-40B4-BE49-F238E27FC236}">
                  <a16:creationId xmlns:a16="http://schemas.microsoft.com/office/drawing/2014/main" id="{7690C1EE-6A6F-42D3-83B8-026B5166B341}"/>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dirty="0"/>
            </a:p>
          </p:txBody>
        </p:sp>
        <p:sp>
          <p:nvSpPr>
            <p:cNvPr id="7" name="Rectangle 6">
              <a:extLst>
                <a:ext uri="{FF2B5EF4-FFF2-40B4-BE49-F238E27FC236}">
                  <a16:creationId xmlns:a16="http://schemas.microsoft.com/office/drawing/2014/main" id="{1AAFA40F-A963-4E4B-8411-ED8116D801AE}"/>
                </a:ext>
              </a:extLst>
            </p:cNvPr>
            <p:cNvSpPr/>
            <p:nvPr/>
          </p:nvSpPr>
          <p:spPr>
            <a:xfrm>
              <a:off x="12192000" y="0"/>
              <a:ext cx="373038" cy="255228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dirty="0"/>
            </a:p>
          </p:txBody>
        </p:sp>
      </p:grpSp>
      <p:grpSp>
        <p:nvGrpSpPr>
          <p:cNvPr id="8" name="Group 7">
            <a:extLst>
              <a:ext uri="{FF2B5EF4-FFF2-40B4-BE49-F238E27FC236}">
                <a16:creationId xmlns:a16="http://schemas.microsoft.com/office/drawing/2014/main" id="{FF457DA5-8BD8-4BD1-ABAC-1702790078A5}"/>
              </a:ext>
            </a:extLst>
          </p:cNvPr>
          <p:cNvGrpSpPr/>
          <p:nvPr userDrawn="1"/>
        </p:nvGrpSpPr>
        <p:grpSpPr>
          <a:xfrm>
            <a:off x="8344898" y="59961"/>
            <a:ext cx="737681" cy="1226175"/>
            <a:chOff x="8411919" y="701065"/>
            <a:chExt cx="2800065" cy="3490702"/>
          </a:xfrm>
        </p:grpSpPr>
        <p:cxnSp>
          <p:nvCxnSpPr>
            <p:cNvPr id="9" name="Straight Connector 8">
              <a:extLst>
                <a:ext uri="{FF2B5EF4-FFF2-40B4-BE49-F238E27FC236}">
                  <a16:creationId xmlns:a16="http://schemas.microsoft.com/office/drawing/2014/main" id="{95DD6D29-DDE2-45C1-A138-CADB303F7C9F}"/>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DC7CD9-2180-42AE-8704-20DBF67B10A0}"/>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0A05A7-05C3-49E0-9D7D-F545E41AF236}"/>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A9F57B-F0AC-4B12-9AF5-A2D627622BC2}"/>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285139-F2C4-446A-B33F-24C8A0E0D26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5932DE-97EB-4356-AB7E-C15C95618CA8}"/>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C91D568-C449-4AA9-82B1-53294978160D}"/>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8F475E-0095-4F26-BB26-022930977535}"/>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5EFA47E-8BD9-48B8-8713-E45FE90BC03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56E6CA7-B7F3-4621-A76D-BA617AA32ED8}"/>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EE110-4344-4F52-A647-018872E82CB7}"/>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D380D3-EEA7-40C1-B43D-07CD1E39FD9A}"/>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724384-2A2C-43ED-8941-9540034BD8C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0ACFEA-6181-41EB-8BED-A51527F7C02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1BAF15-78AF-4795-B4FC-753D1EF9E02E}"/>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50C95F-629C-490C-8BAC-78DABCD855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A19A85-9EC7-455C-8DD6-187CB92EDEE4}"/>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240E26-80CD-41EC-B8BB-D59466F37C28}"/>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C3978A-C5FA-42C9-8D7B-F6438BA6096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388F42-C696-4539-BD00-F21F87F844EA}"/>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48E84D-1A6D-4271-8A0A-660F1B15D12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2B5DA5F-B400-4F36-B83F-421F78931480}"/>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44EE669-9E4C-4CA7-A3A7-33BC296CAA71}"/>
              </a:ext>
            </a:extLst>
          </p:cNvPr>
          <p:cNvGrpSpPr/>
          <p:nvPr userDrawn="1"/>
        </p:nvGrpSpPr>
        <p:grpSpPr>
          <a:xfrm rot="15730005">
            <a:off x="7404451" y="415867"/>
            <a:ext cx="983575" cy="919631"/>
            <a:chOff x="8411919" y="701065"/>
            <a:chExt cx="2800065" cy="3490702"/>
          </a:xfrm>
        </p:grpSpPr>
        <p:cxnSp>
          <p:nvCxnSpPr>
            <p:cNvPr id="32" name="Straight Connector 31">
              <a:extLst>
                <a:ext uri="{FF2B5EF4-FFF2-40B4-BE49-F238E27FC236}">
                  <a16:creationId xmlns:a16="http://schemas.microsoft.com/office/drawing/2014/main" id="{0EC4FCD0-D80E-4BDE-A5CD-8F0BC7673FD2}"/>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A6BF7A-2F64-4D37-A80A-A731FAAE69BE}"/>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7D40FFE-6973-4966-BE8A-2C8BFC6DED2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D0628B-4C25-405C-B92F-967A2F552D5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55B7347-0448-457F-8A6E-209E78A2212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F3020F-2980-43D8-A6E1-A1C268398A2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62F092F-EF39-4548-B871-05F5F502CCB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6979FA-828A-48D4-9C8B-6F50EEDAC5A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0A29C4-0BDC-4C57-A752-FBD4848DD6D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195D661-139C-43DA-B191-64D4E3EB6F2C}"/>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A0B6320-BEEA-4ED4-886F-54835A7A8DC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0C052C-0C49-45D2-95B4-EB71C530351C}"/>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8C62899-030E-4CD7-8551-E8FB609D8372}"/>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753D3BE-5268-47BB-88DC-D80B00614481}"/>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E2C63B3-FEBC-4E81-A83F-442EFD970C61}"/>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9839260-DA6B-4278-8342-339E9D7EEA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A9196E6-7FB0-4C52-A592-204D37882FDF}"/>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F56BBE9-7A54-44FD-8960-0A51776C1430}"/>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F9F36F4-C91F-4046-832E-002EF0AE5503}"/>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280801-44E2-40E6-9915-0A3ADC263647}"/>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3EA181D-8A90-4729-8E01-BAB32AE98160}"/>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9547D6E-9ECC-481E-83BB-010BB8DA42F1}"/>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D17AD10F-453A-4E8D-AD1B-4B24EAEAFAD1}"/>
              </a:ext>
            </a:extLst>
          </p:cNvPr>
          <p:cNvGrpSpPr/>
          <p:nvPr userDrawn="1"/>
        </p:nvGrpSpPr>
        <p:grpSpPr>
          <a:xfrm rot="6889181">
            <a:off x="7710159" y="1726043"/>
            <a:ext cx="796471" cy="744692"/>
            <a:chOff x="8411919" y="701065"/>
            <a:chExt cx="2800065" cy="3490702"/>
          </a:xfrm>
        </p:grpSpPr>
        <p:cxnSp>
          <p:nvCxnSpPr>
            <p:cNvPr id="55" name="Straight Connector 54">
              <a:extLst>
                <a:ext uri="{FF2B5EF4-FFF2-40B4-BE49-F238E27FC236}">
                  <a16:creationId xmlns:a16="http://schemas.microsoft.com/office/drawing/2014/main" id="{FDD64DF2-DC03-4DA2-8ECD-92414187EC81}"/>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6570102-6A32-4B3B-906D-BD8943799E0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C6062CC-F21A-41D5-B8B5-545A8428128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B52F408-DC70-476B-A49E-0EC9DCC8A68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A5B904B-857F-43D9-88E8-9889A777C56B}"/>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BCEDAA-E03D-4863-BBCD-A3499AB57842}"/>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4D46D37-1080-4754-9469-9332FD8D44F1}"/>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25EE8BE-F561-4363-B07C-2A8568C849D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CDEA6CE-6883-439C-90F3-B682651821D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39EBADE-0038-4448-AE69-7A30F68146A9}"/>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478AC4-0F9A-4B28-B8AE-A5C3FC191FD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64C4057-53E5-4332-A8BC-0476466B17C2}"/>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6E5EB65-4860-47A3-A636-1D5B4086EBE5}"/>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8726D1F-8E94-41C4-91B4-FE73F6CA4A22}"/>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C5EE4BC-D4F2-4506-A3BC-1F492332090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A371812-5AE7-41A7-8354-03341B0DD5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B530347-4200-441B-ABAD-B145DCE83342}"/>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61C81E-2924-483B-81DE-205FCB7A445E}"/>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324DC81-1E85-4D25-9885-81ACFF8EF9C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F3CC859-CABB-414D-A81B-30AF7FDC405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5B7264-49F4-4210-9CA1-CF355D0959B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FED197B-9A2F-4634-9DE3-0062A5B452DC}"/>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5A6F875E-26AF-47EC-80DA-4A202F58A299}"/>
              </a:ext>
            </a:extLst>
          </p:cNvPr>
          <p:cNvGrpSpPr/>
          <p:nvPr userDrawn="1"/>
        </p:nvGrpSpPr>
        <p:grpSpPr>
          <a:xfrm rot="20334324">
            <a:off x="8270280" y="751132"/>
            <a:ext cx="873720" cy="1452298"/>
            <a:chOff x="8411919" y="701065"/>
            <a:chExt cx="2800065" cy="3490702"/>
          </a:xfrm>
        </p:grpSpPr>
        <p:cxnSp>
          <p:nvCxnSpPr>
            <p:cNvPr id="78" name="Straight Connector 77">
              <a:extLst>
                <a:ext uri="{FF2B5EF4-FFF2-40B4-BE49-F238E27FC236}">
                  <a16:creationId xmlns:a16="http://schemas.microsoft.com/office/drawing/2014/main" id="{677BA5B5-C758-4877-800C-0C7E4D9CEBE4}"/>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83A37C0-EC73-49DF-8FB5-5ECE4448FD6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1BA5729-6339-4F12-87C6-59FE607335CD}"/>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12BFEE7-A77F-4E6A-9E50-307AEE0A93E3}"/>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402FDBD-1882-4637-A220-48C025A1952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BB18570-115A-4B82-B5E8-DEFEE35E3640}"/>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3A398FB-C068-4429-A23D-89DBCBB6FFF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B571856-F9E7-4ED8-B06C-57DFF6B9CC0F}"/>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A8CAEB4-E5DC-46B5-B31F-0CEF9684504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1937CDF-54A0-4EB9-87AA-3A6F53380AA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EC0EDC4-79A2-48AC-9C2F-EC89AA5AF40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C7274A9-AD57-4BC8-9D3E-4444CD75C008}"/>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CE58877-41A8-426A-A97C-C7E929F3EBE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DEBC82F-0A62-4539-9DAC-1F7078C43F8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A5A7A4C-C4AC-4031-8AE8-3C1D0B91DF2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3F73277-134F-4896-A41B-6121A44641EF}"/>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84486BE-FF72-4400-AED7-FC2F51FF896E}"/>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E4E1DC-4629-41E4-881E-039F4A4E34F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EBF3104-364F-4626-A5B8-05B4D1ADCA6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EA45D2F-F00F-4129-99E1-0B7C1B4A45BE}"/>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6CA710A-0CE7-4CEF-B09B-27A332D9594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CF51995-51FB-475E-94CD-AEE40B2178EE}"/>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B0D5CCF4-AEE8-4235-B77C-72150C7B86A8}"/>
              </a:ext>
            </a:extLst>
          </p:cNvPr>
          <p:cNvGrpSpPr/>
          <p:nvPr userDrawn="1"/>
        </p:nvGrpSpPr>
        <p:grpSpPr>
          <a:xfrm rot="20334324">
            <a:off x="6777868" y="71664"/>
            <a:ext cx="565055" cy="737354"/>
            <a:chOff x="8411919" y="701065"/>
            <a:chExt cx="2800065" cy="3490702"/>
          </a:xfrm>
        </p:grpSpPr>
        <p:cxnSp>
          <p:nvCxnSpPr>
            <p:cNvPr id="101" name="Straight Connector 100">
              <a:extLst>
                <a:ext uri="{FF2B5EF4-FFF2-40B4-BE49-F238E27FC236}">
                  <a16:creationId xmlns:a16="http://schemas.microsoft.com/office/drawing/2014/main" id="{6666712C-D9DC-4E1B-B224-EE2C1109D35C}"/>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3352840-ABD4-47EF-ADD9-AA88424C913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9F6F136-D82F-4732-9A09-51877B30061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357C639-5D19-43DF-9527-8D32F5DC8C97}"/>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9BA665B-04B0-4300-9EB4-1CFFE3ED45E8}"/>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F1951ED-ABFB-4722-9F63-B0B27E2C299A}"/>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64E12DE-0E57-4B8F-A49C-688E0958E91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E4BC377-B444-49A0-A473-E947787673A9}"/>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6B46601-4F83-4893-8A97-6736B822C139}"/>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7EEF4EC-D9C6-4972-9B35-88DF77520A96}"/>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2B4C8D5-FD70-44AE-8137-B0A8F4ACCEA6}"/>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E403C5D-66B6-4B98-9623-F82EEB8A97A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521883D-899C-437B-9424-C11E887F4C7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1EE4CB0-E6F1-4616-8CFD-ABC0841896B9}"/>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D622344-682A-45AB-BDAC-D83955B30DB0}"/>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3F36C3A-AAA2-43EC-A1CA-D5CCDC6E3589}"/>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D7E67AE-8D68-43B6-A73E-4A33D1A25236}"/>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A0A232-916A-46A2-A7C1-987C261630A9}"/>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78AD056-AB72-4926-86BA-E77C4E1712F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189B293-9518-480B-92F2-B3FD6AE4D625}"/>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9E57236-C826-4A70-BF3F-87A183C24D27}"/>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8F2DAEF-A763-4480-9B9B-5510A70DD6B4}"/>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574C772B-1928-4597-8A34-F77909439262}"/>
              </a:ext>
            </a:extLst>
          </p:cNvPr>
          <p:cNvGrpSpPr/>
          <p:nvPr userDrawn="1"/>
        </p:nvGrpSpPr>
        <p:grpSpPr>
          <a:xfrm rot="19421998">
            <a:off x="7311061" y="1384230"/>
            <a:ext cx="537906" cy="701926"/>
            <a:chOff x="8411919" y="701065"/>
            <a:chExt cx="2800065" cy="3490702"/>
          </a:xfrm>
        </p:grpSpPr>
        <p:cxnSp>
          <p:nvCxnSpPr>
            <p:cNvPr id="124" name="Straight Connector 123">
              <a:extLst>
                <a:ext uri="{FF2B5EF4-FFF2-40B4-BE49-F238E27FC236}">
                  <a16:creationId xmlns:a16="http://schemas.microsoft.com/office/drawing/2014/main" id="{7089472D-6102-4681-8E55-2C5794EE4E05}"/>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5D7A623-A535-43CF-9E20-EB48163EBA0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4DDAD5E-B095-422F-B6CD-672CE6F954C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8204260-9189-46EB-869A-E95AE4088988}"/>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B13CB03-7EDD-43E9-A3EE-08A70D250D4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24ACA07-2AC8-4301-AF7A-F872F5BCBF77}"/>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E9DDC0C-BE86-40AC-BA9D-02E3CE7A15D8}"/>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4D754C4-75A5-4238-AA8C-BB7B243E723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819C5E5-16FB-4BD7-ABFF-2AFB5E55E991}"/>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C7A9859-4815-4EA4-8F65-F968C9FC849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7B13CD7-AC6F-456F-9E2D-A202EA93C04D}"/>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2B697B7-B1AF-408B-A9B5-014F75EB3E91}"/>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FF57946-E60E-4726-9F65-63637C96D9AC}"/>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CB79018-A974-42C3-9327-9EE494BBBC1F}"/>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027431D-F6A9-4475-92D1-2C456BFCECF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510266C-E548-470A-8A98-08A02F3E2EE8}"/>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7175B15-68E2-4A5E-9813-8991CCF80A48}"/>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A100DAD-AFB1-40DB-ADE7-B83F5DD8967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20490C3-05EB-4F8F-B133-39AC8E8CA87F}"/>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64D449B-2D2F-4B3F-8257-1F8D0DD919E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287B58-6106-4047-BAA2-C3406DDB2596}"/>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B63D3A8-33D6-4BC7-8CC9-857AAE669DC5}"/>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17F06A6F-6318-483E-B452-C88B27C43350}"/>
              </a:ext>
            </a:extLst>
          </p:cNvPr>
          <p:cNvGrpSpPr/>
          <p:nvPr userDrawn="1"/>
        </p:nvGrpSpPr>
        <p:grpSpPr>
          <a:xfrm rot="19421998">
            <a:off x="6933310" y="1325576"/>
            <a:ext cx="343784" cy="448611"/>
            <a:chOff x="8411919" y="701065"/>
            <a:chExt cx="2800065" cy="3490702"/>
          </a:xfrm>
        </p:grpSpPr>
        <p:cxnSp>
          <p:nvCxnSpPr>
            <p:cNvPr id="147" name="Straight Connector 146">
              <a:extLst>
                <a:ext uri="{FF2B5EF4-FFF2-40B4-BE49-F238E27FC236}">
                  <a16:creationId xmlns:a16="http://schemas.microsoft.com/office/drawing/2014/main" id="{E91CD7AF-1692-4440-B8BA-E670A60CBCCA}"/>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356FF31-B953-4F4E-B596-E60EA148FE19}"/>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C49752A-D43C-45B6-993D-EA5E0844C9BB}"/>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753FBDD-B18B-409C-A47A-F97D2E3F5EF6}"/>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749067-1D7E-4678-B43D-843D42744BF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B90CE84-57B1-4386-B44F-156E4FFC61CD}"/>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5B6C08B-4B3D-4F15-9BA5-AB40A1E1F85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C1DF333-9292-43D8-96FF-D38D03FC80C0}"/>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C4CB3EA-34E0-4265-818A-640BBCAED2D6}"/>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85D7418-DA23-4D62-ADDA-A33D8629D46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DA01C98-3668-44DC-BD8A-21C1F9B9CC2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7874D64-B6D5-4B26-9D31-C32312A1FDF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7A0BDD8-5F2F-4871-AC80-15065F48B7B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74FF47B-975B-495B-AFA7-626EA3CB0BC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979DDAC-383E-484D-AD43-6040954E5D53}"/>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E20253B-FE44-45FD-9073-793A2ACD306A}"/>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A967840-EB8D-4A8D-9023-BA05C472301C}"/>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BFA0587-ECDE-4476-B6DA-8C1636CCCB86}"/>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332D652-2851-49FA-9380-17419EF0B2E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AB93698-E5DF-418F-84ED-95993EFBD67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253BEA4-85D6-4559-8CD4-CD651FA044B2}"/>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3186F57-FF32-469C-8E8F-0D5A121C0D09}"/>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B39A1B71-4BFB-417F-8ADF-A50673257A72}"/>
              </a:ext>
            </a:extLst>
          </p:cNvPr>
          <p:cNvGrpSpPr/>
          <p:nvPr userDrawn="1"/>
        </p:nvGrpSpPr>
        <p:grpSpPr>
          <a:xfrm rot="19421998">
            <a:off x="8073812" y="43767"/>
            <a:ext cx="309548" cy="403935"/>
            <a:chOff x="8411919" y="701065"/>
            <a:chExt cx="2800065" cy="3490702"/>
          </a:xfrm>
        </p:grpSpPr>
        <p:cxnSp>
          <p:nvCxnSpPr>
            <p:cNvPr id="170" name="Straight Connector 169">
              <a:extLst>
                <a:ext uri="{FF2B5EF4-FFF2-40B4-BE49-F238E27FC236}">
                  <a16:creationId xmlns:a16="http://schemas.microsoft.com/office/drawing/2014/main" id="{F5970A27-55A6-4D07-8C70-C55D06337EBD}"/>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83ABF58-61A0-409C-A57E-EA1E39EFB77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072E919-222D-4E11-9FBF-4092D8A0EAF7}"/>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69C07E-C483-453C-AAEC-C3FBEDB040FD}"/>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44DE8EA-742F-48A6-BEBC-F6781301EDE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6CB3F9E-2089-4472-92AB-7C98031C056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70B846A2-CA79-4A17-A686-E022D57453C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19E7FB7-9E8D-44B6-8718-865071D5016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D0C8432-AFF4-4746-83E6-40A3AD7EBAED}"/>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E4C7F024-C3FD-44DA-B543-9D4C33842F0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1DFA92C-51B2-4F6C-AE96-147198D89D7A}"/>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F9FB3DC-4DAF-4AAE-9F4C-EFB7B0B94E6F}"/>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9FEA2574-D8E8-4BE5-9DEF-F08B7AF24CBB}"/>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C142A40-9738-4197-9048-6E3CE282293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A05D9C8-371D-4CB4-967D-A728CB6DE2B8}"/>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EB1DF40-1EA3-479A-8E44-C460A09111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194C8E4-D8F1-4623-8319-FC3C7547D1E9}"/>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C2521ABC-062E-4457-999D-4BC3DE953E87}"/>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94EDE13-F833-42D7-A127-BB45FBFCB58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6DD19A0-42AC-4680-A070-B7D26A7ECB8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823B065-A184-4DE8-A2E9-BD9454771D9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6A0FAEF-9B32-47C8-BD6B-48A2993CE36A}"/>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92" name="Rectangle 191">
            <a:extLst>
              <a:ext uri="{FF2B5EF4-FFF2-40B4-BE49-F238E27FC236}">
                <a16:creationId xmlns:a16="http://schemas.microsoft.com/office/drawing/2014/main" id="{6C54488B-4AA8-4A29-9071-60D6AF00DA6E}"/>
              </a:ext>
            </a:extLst>
          </p:cNvPr>
          <p:cNvSpPr/>
          <p:nvPr userDrawn="1"/>
        </p:nvSpPr>
        <p:spPr>
          <a:xfrm>
            <a:off x="8584442" y="0"/>
            <a:ext cx="279779" cy="25522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93" name="Rectangle 192">
            <a:extLst>
              <a:ext uri="{FF2B5EF4-FFF2-40B4-BE49-F238E27FC236}">
                <a16:creationId xmlns:a16="http://schemas.microsoft.com/office/drawing/2014/main" id="{6AA5F804-B564-42DA-88D6-915FE7EFD1E7}"/>
              </a:ext>
            </a:extLst>
          </p:cNvPr>
          <p:cNvSpPr/>
          <p:nvPr userDrawn="1"/>
        </p:nvSpPr>
        <p:spPr>
          <a:xfrm>
            <a:off x="8864221" y="0"/>
            <a:ext cx="279779" cy="25522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2860766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179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498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731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9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7575"/>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4" name="Text Placeholder 3"/>
          <p:cNvSpPr>
            <a:spLocks noGrp="1"/>
          </p:cNvSpPr>
          <p:nvPr>
            <p:ph type="body" sz="quarter" idx="13" hasCustomPrompt="1"/>
          </p:nvPr>
        </p:nvSpPr>
        <p:spPr>
          <a:xfrm>
            <a:off x="0" y="548680"/>
            <a:ext cx="9144000" cy="5257378"/>
          </a:xfrm>
          <a:prstGeom prst="rect">
            <a:avLst/>
          </a:prstGeom>
        </p:spPr>
        <p:txBody>
          <a:bodyPr/>
          <a:lstStyle>
            <a:lvl1pPr marL="0" indent="0">
              <a:buNone/>
              <a:defRPr sz="1200" b="1" i="1">
                <a:latin typeface="Century Gothic" panose="020B0502020202020204" pitchFamily="34" charset="0"/>
              </a:defRPr>
            </a:lvl1pPr>
            <a:lvl2pPr marL="449263" indent="-177800">
              <a:buFont typeface="Arial" panose="020B0604020202020204" pitchFamily="34" charset="0"/>
              <a:buChar char="•"/>
              <a:defRPr sz="1000">
                <a:latin typeface="Century Gothic" panose="020B0502020202020204" pitchFamily="34" charset="0"/>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a:t>xxx</a:t>
            </a:r>
          </a:p>
          <a:p>
            <a:pPr lvl="1"/>
            <a:r>
              <a:rPr lang="en-US" dirty="0"/>
              <a:t>xxx</a:t>
            </a:r>
            <a:endParaRPr lang="en-AU" dirty="0"/>
          </a:p>
        </p:txBody>
      </p:sp>
    </p:spTree>
    <p:extLst>
      <p:ext uri="{BB962C8B-B14F-4D97-AF65-F5344CB8AC3E}">
        <p14:creationId xmlns:p14="http://schemas.microsoft.com/office/powerpoint/2010/main" val="3476401626"/>
      </p:ext>
    </p:extLst>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894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661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34072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4270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Images &amp; Contents Layout">
    <p:spTree>
      <p:nvGrpSpPr>
        <p:cNvPr id="1" name=""/>
        <p:cNvGrpSpPr/>
        <p:nvPr/>
      </p:nvGrpSpPr>
      <p:grpSpPr>
        <a:xfrm>
          <a:off x="0" y="0"/>
          <a:ext cx="0" cy="0"/>
          <a:chOff x="0" y="0"/>
          <a:chExt cx="0" cy="0"/>
        </a:xfrm>
      </p:grpSpPr>
      <p:sp>
        <p:nvSpPr>
          <p:cNvPr id="29" name="Picture Placeholder 2"/>
          <p:cNvSpPr>
            <a:spLocks noGrp="1"/>
          </p:cNvSpPr>
          <p:nvPr>
            <p:ph type="pic" idx="14" hasCustomPrompt="1"/>
          </p:nvPr>
        </p:nvSpPr>
        <p:spPr>
          <a:xfrm>
            <a:off x="210530" y="395210"/>
            <a:ext cx="8712968" cy="2908895"/>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32" name="Picture Placeholder 2"/>
          <p:cNvSpPr>
            <a:spLocks noGrp="1"/>
          </p:cNvSpPr>
          <p:nvPr>
            <p:ph type="pic" idx="15" hasCustomPrompt="1"/>
          </p:nvPr>
        </p:nvSpPr>
        <p:spPr>
          <a:xfrm>
            <a:off x="643896" y="2695539"/>
            <a:ext cx="1621132" cy="2160240"/>
          </a:xfrm>
          <a:prstGeom prst="rect">
            <a:avLst/>
          </a:prstGeom>
          <a:solidFill>
            <a:schemeClr val="bg1">
              <a:lumMod val="95000"/>
            </a:schemeClr>
          </a:solidFill>
          <a:ln w="127000">
            <a:solidFill>
              <a:schemeClr val="bg1"/>
            </a:solidFill>
          </a:ln>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33" name="Picture Placeholder 2"/>
          <p:cNvSpPr>
            <a:spLocks noGrp="1"/>
          </p:cNvSpPr>
          <p:nvPr>
            <p:ph type="pic" idx="16" hasCustomPrompt="1"/>
          </p:nvPr>
        </p:nvSpPr>
        <p:spPr>
          <a:xfrm>
            <a:off x="2721350" y="2695539"/>
            <a:ext cx="1621132" cy="2160240"/>
          </a:xfrm>
          <a:prstGeom prst="rect">
            <a:avLst/>
          </a:prstGeom>
          <a:solidFill>
            <a:schemeClr val="bg1">
              <a:lumMod val="95000"/>
            </a:schemeClr>
          </a:solidFill>
          <a:ln w="127000">
            <a:solidFill>
              <a:schemeClr val="bg1"/>
            </a:solidFill>
          </a:ln>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34" name="Picture Placeholder 2"/>
          <p:cNvSpPr>
            <a:spLocks noGrp="1"/>
          </p:cNvSpPr>
          <p:nvPr>
            <p:ph type="pic" idx="17" hasCustomPrompt="1"/>
          </p:nvPr>
        </p:nvSpPr>
        <p:spPr>
          <a:xfrm>
            <a:off x="4798804" y="2695539"/>
            <a:ext cx="1621132" cy="2160240"/>
          </a:xfrm>
          <a:prstGeom prst="rect">
            <a:avLst/>
          </a:prstGeom>
          <a:solidFill>
            <a:schemeClr val="bg1">
              <a:lumMod val="95000"/>
            </a:schemeClr>
          </a:solidFill>
          <a:ln w="127000">
            <a:solidFill>
              <a:schemeClr val="bg1"/>
            </a:solidFill>
          </a:ln>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56" name="Picture Placeholder 2"/>
          <p:cNvSpPr>
            <a:spLocks noGrp="1"/>
          </p:cNvSpPr>
          <p:nvPr>
            <p:ph type="pic" idx="18" hasCustomPrompt="1"/>
          </p:nvPr>
        </p:nvSpPr>
        <p:spPr>
          <a:xfrm>
            <a:off x="6876258" y="2695539"/>
            <a:ext cx="1621132" cy="2160240"/>
          </a:xfrm>
          <a:prstGeom prst="rect">
            <a:avLst/>
          </a:prstGeom>
          <a:solidFill>
            <a:schemeClr val="bg1">
              <a:lumMod val="95000"/>
            </a:schemeClr>
          </a:solidFill>
          <a:ln w="127000">
            <a:solidFill>
              <a:schemeClr val="bg1"/>
            </a:solidFill>
          </a:ln>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181326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MAGE AND CONTENTS LAYOUT_18">
    <p:spTree>
      <p:nvGrpSpPr>
        <p:cNvPr id="1" name=""/>
        <p:cNvGrpSpPr/>
        <p:nvPr/>
      </p:nvGrpSpPr>
      <p:grpSpPr>
        <a:xfrm>
          <a:off x="0" y="0"/>
          <a:ext cx="0" cy="0"/>
          <a:chOff x="0" y="0"/>
          <a:chExt cx="0" cy="0"/>
        </a:xfrm>
      </p:grpSpPr>
      <p:sp>
        <p:nvSpPr>
          <p:cNvPr id="7" name="그림 개체 틀 2"/>
          <p:cNvSpPr>
            <a:spLocks noGrp="1"/>
          </p:cNvSpPr>
          <p:nvPr>
            <p:ph type="pic" sz="quarter" idx="46" hasCustomPrompt="1"/>
          </p:nvPr>
        </p:nvSpPr>
        <p:spPr>
          <a:xfrm>
            <a:off x="547181" y="1515299"/>
            <a:ext cx="2475479" cy="478017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58" hasCustomPrompt="1"/>
          </p:nvPr>
        </p:nvSpPr>
        <p:spPr>
          <a:xfrm>
            <a:off x="6159069" y="1515299"/>
            <a:ext cx="2475479" cy="478017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제목 1">
            <a:extLst>
              <a:ext uri="{FF2B5EF4-FFF2-40B4-BE49-F238E27FC236}">
                <a16:creationId xmlns:a16="http://schemas.microsoft.com/office/drawing/2014/main" id="{AE1361B6-8316-4AC7-8C5C-5371D9A5B6D9}"/>
              </a:ext>
            </a:extLst>
          </p:cNvPr>
          <p:cNvSpPr>
            <a:spLocks noGrp="1"/>
          </p:cNvSpPr>
          <p:nvPr>
            <p:ph type="title" hasCustomPrompt="1"/>
          </p:nvPr>
        </p:nvSpPr>
        <p:spPr>
          <a:xfrm>
            <a:off x="0" y="260648"/>
            <a:ext cx="9144000" cy="801798"/>
          </a:xfrm>
          <a:prstGeom prst="rect">
            <a:avLst/>
          </a:prstGeom>
        </p:spPr>
        <p:txBody>
          <a:bodyPr anchor="ctr">
            <a:noAutofit/>
          </a:bodyPr>
          <a:lstStyle>
            <a:lvl1pPr algn="ctr">
              <a:defRPr sz="405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260809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248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627824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691075"/>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2208255"/>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5835368"/>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4611907"/>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638332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Images &amp; Contents">
    <p:spTree>
      <p:nvGrpSpPr>
        <p:cNvPr id="1" name=""/>
        <p:cNvGrpSpPr/>
        <p:nvPr/>
      </p:nvGrpSpPr>
      <p:grpSpPr>
        <a:xfrm>
          <a:off x="0" y="0"/>
          <a:ext cx="0" cy="0"/>
          <a:chOff x="0" y="0"/>
          <a:chExt cx="0" cy="0"/>
        </a:xfrm>
      </p:grpSpPr>
      <p:sp>
        <p:nvSpPr>
          <p:cNvPr id="21" name="자유형: 도형 20">
            <a:extLst>
              <a:ext uri="{FF2B5EF4-FFF2-40B4-BE49-F238E27FC236}">
                <a16:creationId xmlns:a16="http://schemas.microsoft.com/office/drawing/2014/main" id="{A1DEFAEA-9F02-4B9F-ACC6-353AF6C3EFFF}"/>
              </a:ext>
            </a:extLst>
          </p:cNvPr>
          <p:cNvSpPr>
            <a:spLocks noGrp="1"/>
          </p:cNvSpPr>
          <p:nvPr>
            <p:ph type="pic" sz="quarter" idx="11" hasCustomPrompt="1"/>
          </p:nvPr>
        </p:nvSpPr>
        <p:spPr>
          <a:xfrm>
            <a:off x="6116680" y="296100"/>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2" name="자유형: 도형 21">
            <a:extLst>
              <a:ext uri="{FF2B5EF4-FFF2-40B4-BE49-F238E27FC236}">
                <a16:creationId xmlns:a16="http://schemas.microsoft.com/office/drawing/2014/main" id="{03515A44-D3E9-44BA-B3D4-43ECDBD5159D}"/>
              </a:ext>
            </a:extLst>
          </p:cNvPr>
          <p:cNvSpPr>
            <a:spLocks noGrp="1"/>
          </p:cNvSpPr>
          <p:nvPr>
            <p:ph type="pic" sz="quarter" idx="12" hasCustomPrompt="1"/>
          </p:nvPr>
        </p:nvSpPr>
        <p:spPr>
          <a:xfrm>
            <a:off x="6116680" y="2891255"/>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3" name="자유형: 도형 22">
            <a:extLst>
              <a:ext uri="{FF2B5EF4-FFF2-40B4-BE49-F238E27FC236}">
                <a16:creationId xmlns:a16="http://schemas.microsoft.com/office/drawing/2014/main" id="{5CED0A4D-1B43-4F94-A1B2-796349C976DE}"/>
              </a:ext>
            </a:extLst>
          </p:cNvPr>
          <p:cNvSpPr>
            <a:spLocks noGrp="1"/>
          </p:cNvSpPr>
          <p:nvPr>
            <p:ph type="pic" sz="quarter" idx="13" hasCustomPrompt="1"/>
          </p:nvPr>
        </p:nvSpPr>
        <p:spPr>
          <a:xfrm>
            <a:off x="4163782" y="2891255"/>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0" name="자유형: 도형 19">
            <a:extLst>
              <a:ext uri="{FF2B5EF4-FFF2-40B4-BE49-F238E27FC236}">
                <a16:creationId xmlns:a16="http://schemas.microsoft.com/office/drawing/2014/main" id="{1D5AFB38-0AC4-4043-A23A-C86F3145AE10}"/>
              </a:ext>
            </a:extLst>
          </p:cNvPr>
          <p:cNvSpPr>
            <a:spLocks noGrp="1"/>
          </p:cNvSpPr>
          <p:nvPr>
            <p:ph type="pic" sz="quarter" idx="10" hasCustomPrompt="1"/>
          </p:nvPr>
        </p:nvSpPr>
        <p:spPr>
          <a:xfrm>
            <a:off x="4163782" y="296100"/>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222519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6_Images &amp; Contents">
    <p:spTree>
      <p:nvGrpSpPr>
        <p:cNvPr id="1" name=""/>
        <p:cNvGrpSpPr/>
        <p:nvPr/>
      </p:nvGrpSpPr>
      <p:grpSpPr>
        <a:xfrm>
          <a:off x="0" y="0"/>
          <a:ext cx="0" cy="0"/>
          <a:chOff x="0" y="0"/>
          <a:chExt cx="0" cy="0"/>
        </a:xfrm>
      </p:grpSpPr>
      <p:sp>
        <p:nvSpPr>
          <p:cNvPr id="24" name="그림 개체 틀 23">
            <a:extLst>
              <a:ext uri="{FF2B5EF4-FFF2-40B4-BE49-F238E27FC236}">
                <a16:creationId xmlns:a16="http://schemas.microsoft.com/office/drawing/2014/main" id="{ADD85E6C-2694-4BB6-B396-E6F812C0190B}"/>
              </a:ext>
            </a:extLst>
          </p:cNvPr>
          <p:cNvSpPr>
            <a:spLocks noGrp="1"/>
          </p:cNvSpPr>
          <p:nvPr>
            <p:ph type="pic" sz="quarter" idx="10" hasCustomPrompt="1"/>
          </p:nvPr>
        </p:nvSpPr>
        <p:spPr>
          <a:xfrm>
            <a:off x="3" y="3255650"/>
            <a:ext cx="8928041" cy="3602353"/>
          </a:xfrm>
          <a:custGeom>
            <a:avLst/>
            <a:gdLst>
              <a:gd name="connsiteX0" fmla="*/ 11582341 w 11904055"/>
              <a:gd name="connsiteY0" fmla="*/ 2503750 h 3602353"/>
              <a:gd name="connsiteX1" fmla="*/ 11769730 w 11904055"/>
              <a:gd name="connsiteY1" fmla="*/ 2573468 h 3602353"/>
              <a:gd name="connsiteX2" fmla="*/ 11833752 w 11904055"/>
              <a:gd name="connsiteY2" fmla="*/ 3052873 h 3602353"/>
              <a:gd name="connsiteX3" fmla="*/ 11413744 w 11904055"/>
              <a:gd name="connsiteY3" fmla="*/ 3602352 h 3602353"/>
              <a:gd name="connsiteX4" fmla="*/ 10552808 w 11904055"/>
              <a:gd name="connsiteY4" fmla="*/ 3602352 h 3602353"/>
              <a:gd name="connsiteX5" fmla="*/ 11290325 w 11904055"/>
              <a:gd name="connsiteY5" fmla="*/ 2637490 h 3602353"/>
              <a:gd name="connsiteX6" fmla="*/ 11582341 w 11904055"/>
              <a:gd name="connsiteY6" fmla="*/ 2503750 h 3602353"/>
              <a:gd name="connsiteX7" fmla="*/ 10782012 w 11904055"/>
              <a:gd name="connsiteY7" fmla="*/ 2174396 h 3602353"/>
              <a:gd name="connsiteX8" fmla="*/ 10969399 w 11904055"/>
              <a:gd name="connsiteY8" fmla="*/ 2244113 h 3602353"/>
              <a:gd name="connsiteX9" fmla="*/ 11033422 w 11904055"/>
              <a:gd name="connsiteY9" fmla="*/ 2723518 h 3602353"/>
              <a:gd name="connsiteX10" fmla="*/ 10361662 w 11904055"/>
              <a:gd name="connsiteY10" fmla="*/ 3602352 h 3602353"/>
              <a:gd name="connsiteX11" fmla="*/ 9500727 w 11904055"/>
              <a:gd name="connsiteY11" fmla="*/ 3602352 h 3602353"/>
              <a:gd name="connsiteX12" fmla="*/ 10489995 w 11904055"/>
              <a:gd name="connsiteY12" fmla="*/ 2308135 h 3602353"/>
              <a:gd name="connsiteX13" fmla="*/ 10782012 w 11904055"/>
              <a:gd name="connsiteY13" fmla="*/ 2174396 h 3602353"/>
              <a:gd name="connsiteX14" fmla="*/ 1691966 w 11904055"/>
              <a:gd name="connsiteY14" fmla="*/ 1637118 h 3602353"/>
              <a:gd name="connsiteX15" fmla="*/ 1879354 w 11904055"/>
              <a:gd name="connsiteY15" fmla="*/ 1706836 h 3602353"/>
              <a:gd name="connsiteX16" fmla="*/ 1943376 w 11904055"/>
              <a:gd name="connsiteY16" fmla="*/ 2186241 h 3602353"/>
              <a:gd name="connsiteX17" fmla="*/ 860935 w 11904055"/>
              <a:gd name="connsiteY17" fmla="*/ 3602352 h 3602353"/>
              <a:gd name="connsiteX18" fmla="*/ 0 w 11904055"/>
              <a:gd name="connsiteY18" fmla="*/ 3602352 h 3602353"/>
              <a:gd name="connsiteX19" fmla="*/ 0 w 11904055"/>
              <a:gd name="connsiteY19" fmla="*/ 3602351 h 3602353"/>
              <a:gd name="connsiteX20" fmla="*/ 1399949 w 11904055"/>
              <a:gd name="connsiteY20" fmla="*/ 1770858 h 3602353"/>
              <a:gd name="connsiteX21" fmla="*/ 1691966 w 11904055"/>
              <a:gd name="connsiteY21" fmla="*/ 1637118 h 3602353"/>
              <a:gd name="connsiteX22" fmla="*/ 8108140 w 11904055"/>
              <a:gd name="connsiteY22" fmla="*/ 1412767 h 3602353"/>
              <a:gd name="connsiteX23" fmla="*/ 8295528 w 11904055"/>
              <a:gd name="connsiteY23" fmla="*/ 1482484 h 3602353"/>
              <a:gd name="connsiteX24" fmla="*/ 8359550 w 11904055"/>
              <a:gd name="connsiteY24" fmla="*/ 1961890 h 3602353"/>
              <a:gd name="connsiteX25" fmla="*/ 7105620 w 11904055"/>
              <a:gd name="connsiteY25" fmla="*/ 3602352 h 3602353"/>
              <a:gd name="connsiteX26" fmla="*/ 6244685 w 11904055"/>
              <a:gd name="connsiteY26" fmla="*/ 3602352 h 3602353"/>
              <a:gd name="connsiteX27" fmla="*/ 7816123 w 11904055"/>
              <a:gd name="connsiteY27" fmla="*/ 1546506 h 3602353"/>
              <a:gd name="connsiteX28" fmla="*/ 8108140 w 11904055"/>
              <a:gd name="connsiteY28" fmla="*/ 1412767 h 3602353"/>
              <a:gd name="connsiteX29" fmla="*/ 9385014 w 11904055"/>
              <a:gd name="connsiteY29" fmla="*/ 1161427 h 3602353"/>
              <a:gd name="connsiteX30" fmla="*/ 9572402 w 11904055"/>
              <a:gd name="connsiteY30" fmla="*/ 1231145 h 3602353"/>
              <a:gd name="connsiteX31" fmla="*/ 9636423 w 11904055"/>
              <a:gd name="connsiteY31" fmla="*/ 1710549 h 3602353"/>
              <a:gd name="connsiteX32" fmla="*/ 8190375 w 11904055"/>
              <a:gd name="connsiteY32" fmla="*/ 3602352 h 3602353"/>
              <a:gd name="connsiteX33" fmla="*/ 7329441 w 11904055"/>
              <a:gd name="connsiteY33" fmla="*/ 3602352 h 3602353"/>
              <a:gd name="connsiteX34" fmla="*/ 9092997 w 11904055"/>
              <a:gd name="connsiteY34" fmla="*/ 1295167 h 3602353"/>
              <a:gd name="connsiteX35" fmla="*/ 9385014 w 11904055"/>
              <a:gd name="connsiteY35" fmla="*/ 1161427 h 3602353"/>
              <a:gd name="connsiteX36" fmla="*/ 3104652 w 11904055"/>
              <a:gd name="connsiteY36" fmla="*/ 1140248 h 3602353"/>
              <a:gd name="connsiteX37" fmla="*/ 3292040 w 11904055"/>
              <a:gd name="connsiteY37" fmla="*/ 1209966 h 3602353"/>
              <a:gd name="connsiteX38" fmla="*/ 3356063 w 11904055"/>
              <a:gd name="connsiteY38" fmla="*/ 1689371 h 3602353"/>
              <a:gd name="connsiteX39" fmla="*/ 1893826 w 11904055"/>
              <a:gd name="connsiteY39" fmla="*/ 3602352 h 3602353"/>
              <a:gd name="connsiteX40" fmla="*/ 1032889 w 11904055"/>
              <a:gd name="connsiteY40" fmla="*/ 3602352 h 3602353"/>
              <a:gd name="connsiteX41" fmla="*/ 2812635 w 11904055"/>
              <a:gd name="connsiteY41" fmla="*/ 1273988 h 3602353"/>
              <a:gd name="connsiteX42" fmla="*/ 3104652 w 11904055"/>
              <a:gd name="connsiteY42" fmla="*/ 1140248 h 3602353"/>
              <a:gd name="connsiteX43" fmla="*/ 10527184 w 11904055"/>
              <a:gd name="connsiteY43" fmla="*/ 1087492 h 3602353"/>
              <a:gd name="connsiteX44" fmla="*/ 10714572 w 11904055"/>
              <a:gd name="connsiteY44" fmla="*/ 1157209 h 3602353"/>
              <a:gd name="connsiteX45" fmla="*/ 10778593 w 11904055"/>
              <a:gd name="connsiteY45" fmla="*/ 1636614 h 3602353"/>
              <a:gd name="connsiteX46" fmla="*/ 9276031 w 11904055"/>
              <a:gd name="connsiteY46" fmla="*/ 3602352 h 3602353"/>
              <a:gd name="connsiteX47" fmla="*/ 8415095 w 11904055"/>
              <a:gd name="connsiteY47" fmla="*/ 3602352 h 3602353"/>
              <a:gd name="connsiteX48" fmla="*/ 10235167 w 11904055"/>
              <a:gd name="connsiteY48" fmla="*/ 1221231 h 3602353"/>
              <a:gd name="connsiteX49" fmla="*/ 10527184 w 11904055"/>
              <a:gd name="connsiteY49" fmla="*/ 1087492 h 3602353"/>
              <a:gd name="connsiteX50" fmla="*/ 4425492 w 11904055"/>
              <a:gd name="connsiteY50" fmla="*/ 821528 h 3602353"/>
              <a:gd name="connsiteX51" fmla="*/ 4612880 w 11904055"/>
              <a:gd name="connsiteY51" fmla="*/ 891246 h 3602353"/>
              <a:gd name="connsiteX52" fmla="*/ 4676903 w 11904055"/>
              <a:gd name="connsiteY52" fmla="*/ 1370650 h 3602353"/>
              <a:gd name="connsiteX53" fmla="*/ 2971045 w 11904055"/>
              <a:gd name="connsiteY53" fmla="*/ 3602352 h 3602353"/>
              <a:gd name="connsiteX54" fmla="*/ 2228075 w 11904055"/>
              <a:gd name="connsiteY54" fmla="*/ 3602352 h 3602353"/>
              <a:gd name="connsiteX55" fmla="*/ 2235176 w 11904055"/>
              <a:gd name="connsiteY55" fmla="*/ 3482988 h 3602353"/>
              <a:gd name="connsiteX56" fmla="*/ 2294666 w 11904055"/>
              <a:gd name="connsiteY56" fmla="*/ 3360904 h 3602353"/>
              <a:gd name="connsiteX57" fmla="*/ 4133476 w 11904055"/>
              <a:gd name="connsiteY57" fmla="*/ 955268 h 3602353"/>
              <a:gd name="connsiteX58" fmla="*/ 4425492 w 11904055"/>
              <a:gd name="connsiteY58" fmla="*/ 821528 h 3602353"/>
              <a:gd name="connsiteX59" fmla="*/ 5787281 w 11904055"/>
              <a:gd name="connsiteY59" fmla="*/ 372647 h 3602353"/>
              <a:gd name="connsiteX60" fmla="*/ 5974669 w 11904055"/>
              <a:gd name="connsiteY60" fmla="*/ 442365 h 3602353"/>
              <a:gd name="connsiteX61" fmla="*/ 6038692 w 11904055"/>
              <a:gd name="connsiteY61" fmla="*/ 921770 h 3602353"/>
              <a:gd name="connsiteX62" fmla="*/ 3989720 w 11904055"/>
              <a:gd name="connsiteY62" fmla="*/ 3602352 h 3602353"/>
              <a:gd name="connsiteX63" fmla="*/ 3227852 w 11904055"/>
              <a:gd name="connsiteY63" fmla="*/ 3602353 h 3602353"/>
              <a:gd name="connsiteX64" fmla="*/ 3233358 w 11904055"/>
              <a:gd name="connsiteY64" fmla="*/ 3509800 h 3602353"/>
              <a:gd name="connsiteX65" fmla="*/ 3292848 w 11904055"/>
              <a:gd name="connsiteY65" fmla="*/ 3387715 h 3602353"/>
              <a:gd name="connsiteX66" fmla="*/ 5495264 w 11904055"/>
              <a:gd name="connsiteY66" fmla="*/ 506388 h 3602353"/>
              <a:gd name="connsiteX67" fmla="*/ 5787281 w 11904055"/>
              <a:gd name="connsiteY67" fmla="*/ 372647 h 3602353"/>
              <a:gd name="connsiteX68" fmla="*/ 6896315 w 11904055"/>
              <a:gd name="connsiteY68" fmla="*/ 289347 h 3602353"/>
              <a:gd name="connsiteX69" fmla="*/ 7083704 w 11904055"/>
              <a:gd name="connsiteY69" fmla="*/ 359064 h 3602353"/>
              <a:gd name="connsiteX70" fmla="*/ 7147725 w 11904055"/>
              <a:gd name="connsiteY70" fmla="*/ 838469 h 3602353"/>
              <a:gd name="connsiteX71" fmla="*/ 5035081 w 11904055"/>
              <a:gd name="connsiteY71" fmla="*/ 3602353 h 3602353"/>
              <a:gd name="connsiteX72" fmla="*/ 4174147 w 11904055"/>
              <a:gd name="connsiteY72" fmla="*/ 3602352 h 3602353"/>
              <a:gd name="connsiteX73" fmla="*/ 6604298 w 11904055"/>
              <a:gd name="connsiteY73" fmla="*/ 423088 h 3602353"/>
              <a:gd name="connsiteX74" fmla="*/ 6896315 w 11904055"/>
              <a:gd name="connsiteY74" fmla="*/ 289347 h 3602353"/>
              <a:gd name="connsiteX75" fmla="*/ 8134781 w 11904055"/>
              <a:gd name="connsiteY75" fmla="*/ 587 h 3602353"/>
              <a:gd name="connsiteX76" fmla="*/ 8322169 w 11904055"/>
              <a:gd name="connsiteY76" fmla="*/ 70304 h 3602353"/>
              <a:gd name="connsiteX77" fmla="*/ 8386192 w 11904055"/>
              <a:gd name="connsiteY77" fmla="*/ 549710 h 3602353"/>
              <a:gd name="connsiteX78" fmla="*/ 6052827 w 11904055"/>
              <a:gd name="connsiteY78" fmla="*/ 3602352 h 3602353"/>
              <a:gd name="connsiteX79" fmla="*/ 5191892 w 11904055"/>
              <a:gd name="connsiteY79" fmla="*/ 3602352 h 3602353"/>
              <a:gd name="connsiteX80" fmla="*/ 7842765 w 11904055"/>
              <a:gd name="connsiteY80" fmla="*/ 134328 h 3602353"/>
              <a:gd name="connsiteX81" fmla="*/ 8134781 w 11904055"/>
              <a:gd name="connsiteY81" fmla="*/ 587 h 360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904055" h="3602353">
                <a:moveTo>
                  <a:pt x="11582341" y="2503750"/>
                </a:moveTo>
                <a:cubicBezTo>
                  <a:pt x="11648102" y="2507602"/>
                  <a:pt x="11713456" y="2530454"/>
                  <a:pt x="11769730" y="2573468"/>
                </a:cubicBezTo>
                <a:cubicBezTo>
                  <a:pt x="11919793" y="2688173"/>
                  <a:pt x="11948456" y="2902810"/>
                  <a:pt x="11833752" y="3052873"/>
                </a:cubicBezTo>
                <a:lnTo>
                  <a:pt x="11413744" y="3602352"/>
                </a:lnTo>
                <a:lnTo>
                  <a:pt x="10552808" y="3602352"/>
                </a:lnTo>
                <a:lnTo>
                  <a:pt x="11290325" y="2637490"/>
                </a:lnTo>
                <a:cubicBezTo>
                  <a:pt x="11362015" y="2543701"/>
                  <a:pt x="11472742" y="2497333"/>
                  <a:pt x="11582341" y="2503750"/>
                </a:cubicBezTo>
                <a:close/>
                <a:moveTo>
                  <a:pt x="10782012" y="2174396"/>
                </a:moveTo>
                <a:cubicBezTo>
                  <a:pt x="10847772" y="2178246"/>
                  <a:pt x="10913126" y="2201099"/>
                  <a:pt x="10969399" y="2244113"/>
                </a:cubicBezTo>
                <a:cubicBezTo>
                  <a:pt x="11119462" y="2358818"/>
                  <a:pt x="11148126" y="2573455"/>
                  <a:pt x="11033422" y="2723518"/>
                </a:cubicBezTo>
                <a:lnTo>
                  <a:pt x="10361662" y="3602352"/>
                </a:lnTo>
                <a:lnTo>
                  <a:pt x="9500727" y="3602352"/>
                </a:lnTo>
                <a:lnTo>
                  <a:pt x="10489995" y="2308135"/>
                </a:lnTo>
                <a:cubicBezTo>
                  <a:pt x="10561685" y="2214346"/>
                  <a:pt x="10672411" y="2167978"/>
                  <a:pt x="10782012" y="2174396"/>
                </a:cubicBezTo>
                <a:close/>
                <a:moveTo>
                  <a:pt x="1691966" y="1637118"/>
                </a:moveTo>
                <a:cubicBezTo>
                  <a:pt x="1757726" y="1640968"/>
                  <a:pt x="1823080" y="1663822"/>
                  <a:pt x="1879354" y="1706836"/>
                </a:cubicBezTo>
                <a:cubicBezTo>
                  <a:pt x="2029417" y="1821540"/>
                  <a:pt x="2058080" y="2036178"/>
                  <a:pt x="1943376" y="2186241"/>
                </a:cubicBezTo>
                <a:lnTo>
                  <a:pt x="860935" y="3602352"/>
                </a:lnTo>
                <a:lnTo>
                  <a:pt x="0" y="3602352"/>
                </a:lnTo>
                <a:lnTo>
                  <a:pt x="0" y="3602351"/>
                </a:lnTo>
                <a:lnTo>
                  <a:pt x="1399949" y="1770858"/>
                </a:lnTo>
                <a:cubicBezTo>
                  <a:pt x="1471639" y="1677069"/>
                  <a:pt x="1582366" y="1630701"/>
                  <a:pt x="1691966" y="1637118"/>
                </a:cubicBezTo>
                <a:close/>
                <a:moveTo>
                  <a:pt x="8108140" y="1412767"/>
                </a:moveTo>
                <a:cubicBezTo>
                  <a:pt x="8173900" y="1416618"/>
                  <a:pt x="8239254" y="1439471"/>
                  <a:pt x="8295528" y="1482484"/>
                </a:cubicBezTo>
                <a:cubicBezTo>
                  <a:pt x="8445591" y="1597188"/>
                  <a:pt x="8474254" y="1811827"/>
                  <a:pt x="8359550" y="1961890"/>
                </a:cubicBezTo>
                <a:lnTo>
                  <a:pt x="7105620" y="3602352"/>
                </a:lnTo>
                <a:lnTo>
                  <a:pt x="6244685" y="3602352"/>
                </a:lnTo>
                <a:lnTo>
                  <a:pt x="7816123" y="1546506"/>
                </a:lnTo>
                <a:cubicBezTo>
                  <a:pt x="7887814" y="1452716"/>
                  <a:pt x="7998540" y="1406349"/>
                  <a:pt x="8108140" y="1412767"/>
                </a:cubicBezTo>
                <a:close/>
                <a:moveTo>
                  <a:pt x="9385014" y="1161427"/>
                </a:moveTo>
                <a:cubicBezTo>
                  <a:pt x="9450774" y="1165277"/>
                  <a:pt x="9516128" y="1188130"/>
                  <a:pt x="9572402" y="1231145"/>
                </a:cubicBezTo>
                <a:cubicBezTo>
                  <a:pt x="9722465" y="1345849"/>
                  <a:pt x="9751129" y="1560486"/>
                  <a:pt x="9636423" y="1710549"/>
                </a:cubicBezTo>
                <a:lnTo>
                  <a:pt x="8190375" y="3602352"/>
                </a:lnTo>
                <a:lnTo>
                  <a:pt x="7329441" y="3602352"/>
                </a:lnTo>
                <a:lnTo>
                  <a:pt x="9092997" y="1295167"/>
                </a:lnTo>
                <a:cubicBezTo>
                  <a:pt x="9164687" y="1201377"/>
                  <a:pt x="9275414" y="1155009"/>
                  <a:pt x="9385014" y="1161427"/>
                </a:cubicBezTo>
                <a:close/>
                <a:moveTo>
                  <a:pt x="3104652" y="1140248"/>
                </a:moveTo>
                <a:cubicBezTo>
                  <a:pt x="3170412" y="1144098"/>
                  <a:pt x="3235766" y="1166952"/>
                  <a:pt x="3292040" y="1209966"/>
                </a:cubicBezTo>
                <a:cubicBezTo>
                  <a:pt x="3442103" y="1324671"/>
                  <a:pt x="3470767" y="1539308"/>
                  <a:pt x="3356063" y="1689371"/>
                </a:cubicBezTo>
                <a:lnTo>
                  <a:pt x="1893826" y="3602352"/>
                </a:lnTo>
                <a:lnTo>
                  <a:pt x="1032889" y="3602352"/>
                </a:lnTo>
                <a:lnTo>
                  <a:pt x="2812635" y="1273988"/>
                </a:lnTo>
                <a:cubicBezTo>
                  <a:pt x="2884326" y="1180199"/>
                  <a:pt x="2995052" y="1133831"/>
                  <a:pt x="3104652" y="1140248"/>
                </a:cubicBezTo>
                <a:close/>
                <a:moveTo>
                  <a:pt x="10527184" y="1087492"/>
                </a:moveTo>
                <a:cubicBezTo>
                  <a:pt x="10592944" y="1091342"/>
                  <a:pt x="10658298" y="1114195"/>
                  <a:pt x="10714572" y="1157209"/>
                </a:cubicBezTo>
                <a:cubicBezTo>
                  <a:pt x="10864635" y="1271913"/>
                  <a:pt x="10893299" y="1486551"/>
                  <a:pt x="10778593" y="1636614"/>
                </a:cubicBezTo>
                <a:lnTo>
                  <a:pt x="9276031" y="3602352"/>
                </a:lnTo>
                <a:lnTo>
                  <a:pt x="8415095" y="3602352"/>
                </a:lnTo>
                <a:lnTo>
                  <a:pt x="10235167" y="1221231"/>
                </a:lnTo>
                <a:cubicBezTo>
                  <a:pt x="10306857" y="1127442"/>
                  <a:pt x="10417583" y="1081074"/>
                  <a:pt x="10527184" y="1087492"/>
                </a:cubicBezTo>
                <a:close/>
                <a:moveTo>
                  <a:pt x="4425492" y="821528"/>
                </a:moveTo>
                <a:cubicBezTo>
                  <a:pt x="4491251" y="825379"/>
                  <a:pt x="4556607" y="848231"/>
                  <a:pt x="4612880" y="891246"/>
                </a:cubicBezTo>
                <a:cubicBezTo>
                  <a:pt x="4762943" y="1005950"/>
                  <a:pt x="4791607" y="1220588"/>
                  <a:pt x="4676903" y="1370650"/>
                </a:cubicBezTo>
                <a:lnTo>
                  <a:pt x="2971045" y="3602352"/>
                </a:lnTo>
                <a:lnTo>
                  <a:pt x="2228075" y="3602352"/>
                </a:lnTo>
                <a:lnTo>
                  <a:pt x="2235176" y="3482988"/>
                </a:lnTo>
                <a:cubicBezTo>
                  <a:pt x="2246274" y="3439971"/>
                  <a:pt x="2265990" y="3398420"/>
                  <a:pt x="2294666" y="3360904"/>
                </a:cubicBezTo>
                <a:lnTo>
                  <a:pt x="4133476" y="955268"/>
                </a:lnTo>
                <a:cubicBezTo>
                  <a:pt x="4205166" y="861479"/>
                  <a:pt x="4315892" y="815111"/>
                  <a:pt x="4425492" y="821528"/>
                </a:cubicBezTo>
                <a:close/>
                <a:moveTo>
                  <a:pt x="5787281" y="372647"/>
                </a:moveTo>
                <a:cubicBezTo>
                  <a:pt x="5853041" y="376498"/>
                  <a:pt x="5918396" y="399351"/>
                  <a:pt x="5974669" y="442365"/>
                </a:cubicBezTo>
                <a:cubicBezTo>
                  <a:pt x="6124732" y="557070"/>
                  <a:pt x="6153396" y="771707"/>
                  <a:pt x="6038692" y="921770"/>
                </a:cubicBezTo>
                <a:lnTo>
                  <a:pt x="3989720" y="3602352"/>
                </a:lnTo>
                <a:lnTo>
                  <a:pt x="3227852" y="3602353"/>
                </a:lnTo>
                <a:lnTo>
                  <a:pt x="3233358" y="3509800"/>
                </a:lnTo>
                <a:cubicBezTo>
                  <a:pt x="3244456" y="3466782"/>
                  <a:pt x="3264173" y="3425231"/>
                  <a:pt x="3292848" y="3387715"/>
                </a:cubicBezTo>
                <a:lnTo>
                  <a:pt x="5495264" y="506388"/>
                </a:lnTo>
                <a:cubicBezTo>
                  <a:pt x="5566956" y="412598"/>
                  <a:pt x="5677682" y="366230"/>
                  <a:pt x="5787281" y="372647"/>
                </a:cubicBezTo>
                <a:close/>
                <a:moveTo>
                  <a:pt x="6896315" y="289347"/>
                </a:moveTo>
                <a:cubicBezTo>
                  <a:pt x="6962075" y="293197"/>
                  <a:pt x="7027430" y="316050"/>
                  <a:pt x="7083704" y="359064"/>
                </a:cubicBezTo>
                <a:cubicBezTo>
                  <a:pt x="7233766" y="473768"/>
                  <a:pt x="7262430" y="688406"/>
                  <a:pt x="7147725" y="838469"/>
                </a:cubicBezTo>
                <a:lnTo>
                  <a:pt x="5035081" y="3602353"/>
                </a:lnTo>
                <a:lnTo>
                  <a:pt x="4174147" y="3602352"/>
                </a:lnTo>
                <a:lnTo>
                  <a:pt x="6604298" y="423088"/>
                </a:lnTo>
                <a:cubicBezTo>
                  <a:pt x="6675989" y="329298"/>
                  <a:pt x="6786715" y="282930"/>
                  <a:pt x="6896315" y="289347"/>
                </a:cubicBezTo>
                <a:close/>
                <a:moveTo>
                  <a:pt x="8134781" y="587"/>
                </a:moveTo>
                <a:cubicBezTo>
                  <a:pt x="8200542" y="4437"/>
                  <a:pt x="8265896" y="27291"/>
                  <a:pt x="8322169" y="70304"/>
                </a:cubicBezTo>
                <a:cubicBezTo>
                  <a:pt x="8472232" y="185009"/>
                  <a:pt x="8500896" y="399647"/>
                  <a:pt x="8386192" y="549710"/>
                </a:cubicBezTo>
                <a:lnTo>
                  <a:pt x="6052827" y="3602352"/>
                </a:lnTo>
                <a:lnTo>
                  <a:pt x="5191892" y="3602352"/>
                </a:lnTo>
                <a:lnTo>
                  <a:pt x="7842765" y="134328"/>
                </a:lnTo>
                <a:cubicBezTo>
                  <a:pt x="7914455" y="40538"/>
                  <a:pt x="8025182" y="-5830"/>
                  <a:pt x="8134781" y="587"/>
                </a:cubicBez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166554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ing &amp; Takeout - No Subheader">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81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7" name="Text Placeholder 11"/>
          <p:cNvSpPr>
            <a:spLocks noGrp="1"/>
          </p:cNvSpPr>
          <p:nvPr>
            <p:ph type="body" sz="quarter" idx="14" hasCustomPrompt="1"/>
          </p:nvPr>
        </p:nvSpPr>
        <p:spPr>
          <a:xfrm>
            <a:off x="467544" y="5877272"/>
            <a:ext cx="8352928"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
        <p:nvSpPr>
          <p:cNvPr id="3" name="Text Placeholder 2"/>
          <p:cNvSpPr>
            <a:spLocks noGrp="1"/>
          </p:cNvSpPr>
          <p:nvPr>
            <p:ph type="body" sz="quarter" idx="15" hasCustomPrompt="1"/>
          </p:nvPr>
        </p:nvSpPr>
        <p:spPr>
          <a:xfrm>
            <a:off x="-8388" y="519921"/>
            <a:ext cx="9144000" cy="216123"/>
          </a:xfrm>
          <a:prstGeom prst="rect">
            <a:avLst/>
          </a:prstGeom>
        </p:spPr>
        <p:txBody>
          <a:bodyPr anchor="ctr"/>
          <a:lstStyle>
            <a:lvl1pPr marL="449263" indent="-449263">
              <a:buNone/>
              <a:defRPr sz="900" i="1" baseline="0">
                <a:solidFill>
                  <a:schemeClr val="tx1">
                    <a:lumMod val="65000"/>
                    <a:lumOff val="35000"/>
                  </a:schemeClr>
                </a:solidFill>
                <a:latin typeface="Century Gothic" panose="020B0502020202020204" pitchFamily="34" charset="0"/>
              </a:defRPr>
            </a:lvl1pPr>
            <a:lvl2pPr marL="457200" indent="0">
              <a:buNone/>
              <a:defRPr sz="800" i="1">
                <a:solidFill>
                  <a:schemeClr val="tx1">
                    <a:lumMod val="65000"/>
                    <a:lumOff val="35000"/>
                  </a:schemeClr>
                </a:solidFill>
                <a:latin typeface="Century Gothic" panose="020B0502020202020204" pitchFamily="34" charset="0"/>
              </a:defRPr>
            </a:lvl2pPr>
            <a:lvl3pPr marL="914400" indent="0">
              <a:buNone/>
              <a:defRPr sz="800" i="1">
                <a:solidFill>
                  <a:schemeClr val="tx1">
                    <a:lumMod val="65000"/>
                    <a:lumOff val="35000"/>
                  </a:schemeClr>
                </a:solidFill>
                <a:latin typeface="Century Gothic" panose="020B0502020202020204" pitchFamily="34" charset="0"/>
              </a:defRPr>
            </a:lvl3pPr>
            <a:lvl4pPr marL="1371600" indent="0">
              <a:buNone/>
              <a:defRPr sz="800" i="1">
                <a:solidFill>
                  <a:schemeClr val="tx1">
                    <a:lumMod val="65000"/>
                    <a:lumOff val="35000"/>
                  </a:schemeClr>
                </a:solidFill>
                <a:latin typeface="Century Gothic" panose="020B0502020202020204" pitchFamily="34" charset="0"/>
              </a:defRPr>
            </a:lvl4pPr>
            <a:lvl5pPr marL="1828800" indent="0">
              <a:buNone/>
              <a:defRPr sz="800" i="1">
                <a:solidFill>
                  <a:schemeClr val="tx1">
                    <a:lumMod val="65000"/>
                    <a:lumOff val="35000"/>
                  </a:schemeClr>
                </a:solidFill>
                <a:latin typeface="Century Gothic" panose="020B0502020202020204" pitchFamily="34" charset="0"/>
              </a:defRPr>
            </a:lvl5pPr>
          </a:lstStyle>
          <a:p>
            <a:pPr lvl="0"/>
            <a:r>
              <a:rPr lang="en-US" dirty="0"/>
              <a:t>Q#.	Insert question here</a:t>
            </a:r>
            <a:endParaRPr lang="en-AU" dirty="0"/>
          </a:p>
        </p:txBody>
      </p:sp>
    </p:spTree>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5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69FBFC8-EC0E-4E14-905F-2E4D84D4D4BA}"/>
              </a:ext>
            </a:extLst>
          </p:cNvPr>
          <p:cNvSpPr/>
          <p:nvPr userDrawn="1"/>
        </p:nvSpPr>
        <p:spPr>
          <a:xfrm>
            <a:off x="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 name="그림 개체 틀 8">
            <a:extLst>
              <a:ext uri="{FF2B5EF4-FFF2-40B4-BE49-F238E27FC236}">
                <a16:creationId xmlns:a16="http://schemas.microsoft.com/office/drawing/2014/main" id="{AAF3D6DC-4A0E-4BCA-9639-615F1AC5895F}"/>
              </a:ext>
            </a:extLst>
          </p:cNvPr>
          <p:cNvSpPr>
            <a:spLocks noGrp="1"/>
          </p:cNvSpPr>
          <p:nvPr>
            <p:ph type="pic" sz="quarter" idx="10" hasCustomPrompt="1"/>
          </p:nvPr>
        </p:nvSpPr>
        <p:spPr>
          <a:xfrm>
            <a:off x="476795" y="642257"/>
            <a:ext cx="8190411" cy="5573486"/>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21876982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6EE34E5-ADA6-4EE7-BC24-98C8E9A86B83}"/>
              </a:ext>
            </a:extLst>
          </p:cNvPr>
          <p:cNvSpPr>
            <a:spLocks noGrp="1"/>
          </p:cNvSpPr>
          <p:nvPr>
            <p:ph type="pic" idx="13" hasCustomPrompt="1"/>
          </p:nvPr>
        </p:nvSpPr>
        <p:spPr>
          <a:xfrm>
            <a:off x="496389" y="653142"/>
            <a:ext cx="3340826" cy="1692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6FDE143D-2918-4056-AC94-92DF81A575B9}"/>
              </a:ext>
            </a:extLst>
          </p:cNvPr>
          <p:cNvSpPr>
            <a:spLocks noGrp="1"/>
          </p:cNvSpPr>
          <p:nvPr>
            <p:ph type="pic" idx="14" hasCustomPrompt="1"/>
          </p:nvPr>
        </p:nvSpPr>
        <p:spPr>
          <a:xfrm>
            <a:off x="2779126" y="2576900"/>
            <a:ext cx="3340826" cy="1692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
        <p:nvSpPr>
          <p:cNvPr id="4" name="Picture Placeholder 2">
            <a:extLst>
              <a:ext uri="{FF2B5EF4-FFF2-40B4-BE49-F238E27FC236}">
                <a16:creationId xmlns:a16="http://schemas.microsoft.com/office/drawing/2014/main" id="{1334882F-9259-4D67-9996-302AE17E5F75}"/>
              </a:ext>
            </a:extLst>
          </p:cNvPr>
          <p:cNvSpPr>
            <a:spLocks noGrp="1"/>
          </p:cNvSpPr>
          <p:nvPr>
            <p:ph type="pic" idx="15" hasCustomPrompt="1"/>
          </p:nvPr>
        </p:nvSpPr>
        <p:spPr>
          <a:xfrm>
            <a:off x="1637758" y="4500658"/>
            <a:ext cx="3340826" cy="1692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047960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68" name="Frame 67">
            <a:extLst>
              <a:ext uri="{FF2B5EF4-FFF2-40B4-BE49-F238E27FC236}">
                <a16:creationId xmlns:a16="http://schemas.microsoft.com/office/drawing/2014/main" id="{71F7F2F9-06B9-4C4A-A315-7234E3D0EA9B}"/>
              </a:ext>
            </a:extLst>
          </p:cNvPr>
          <p:cNvSpPr/>
          <p:nvPr userDrawn="1"/>
        </p:nvSpPr>
        <p:spPr>
          <a:xfrm>
            <a:off x="170363" y="235090"/>
            <a:ext cx="8803275" cy="6387820"/>
          </a:xfrm>
          <a:prstGeom prst="frame">
            <a:avLst>
              <a:gd name="adj1" fmla="val 3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70" name="Rectangle 69">
            <a:extLst>
              <a:ext uri="{FF2B5EF4-FFF2-40B4-BE49-F238E27FC236}">
                <a16:creationId xmlns:a16="http://schemas.microsoft.com/office/drawing/2014/main" id="{8298AB30-4CC4-4E40-A400-C63256AF74D7}"/>
              </a:ext>
            </a:extLst>
          </p:cNvPr>
          <p:cNvSpPr/>
          <p:nvPr userDrawn="1"/>
        </p:nvSpPr>
        <p:spPr>
          <a:xfrm>
            <a:off x="8743950" y="0"/>
            <a:ext cx="400050" cy="1898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1" name="Rectangle 70">
            <a:extLst>
              <a:ext uri="{FF2B5EF4-FFF2-40B4-BE49-F238E27FC236}">
                <a16:creationId xmlns:a16="http://schemas.microsoft.com/office/drawing/2014/main" id="{0A3BBC8D-D100-4F6F-AD90-78F516190CAA}"/>
              </a:ext>
            </a:extLst>
          </p:cNvPr>
          <p:cNvSpPr/>
          <p:nvPr userDrawn="1"/>
        </p:nvSpPr>
        <p:spPr>
          <a:xfrm>
            <a:off x="7655615" y="1"/>
            <a:ext cx="1488384" cy="442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 name="Text Placeholder 9">
            <a:extLst>
              <a:ext uri="{FF2B5EF4-FFF2-40B4-BE49-F238E27FC236}">
                <a16:creationId xmlns:a16="http://schemas.microsoft.com/office/drawing/2014/main" id="{09328019-552A-4D8D-A2FA-EC8410BE3A05}"/>
              </a:ext>
            </a:extLst>
          </p:cNvPr>
          <p:cNvSpPr>
            <a:spLocks noGrp="1"/>
          </p:cNvSpPr>
          <p:nvPr>
            <p:ph type="body" sz="quarter" idx="10" hasCustomPrompt="1"/>
          </p:nvPr>
        </p:nvSpPr>
        <p:spPr>
          <a:xfrm>
            <a:off x="242647" y="448839"/>
            <a:ext cx="8679898" cy="724247"/>
          </a:xfrm>
          <a:prstGeom prst="rect">
            <a:avLst/>
          </a:prstGeom>
        </p:spPr>
        <p:txBody>
          <a:bodyPr anchor="ctr"/>
          <a:lstStyle>
            <a:lvl1pPr marL="0" indent="0" algn="ctr">
              <a:buNone/>
              <a:defRPr sz="4050" b="0" baseline="0">
                <a:solidFill>
                  <a:schemeClr val="tx1">
                    <a:lumMod val="85000"/>
                    <a:lumOff val="15000"/>
                  </a:schemeClr>
                </a:solidFill>
                <a:latin typeface="Century Gothic" panose="020B0502020202020204" pitchFamily="34" charset="0"/>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84274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326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7_Style slide layout">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6D2C9B-D303-47F0-958D-06B1F04B7020}"/>
              </a:ext>
            </a:extLst>
          </p:cNvPr>
          <p:cNvSpPr/>
          <p:nvPr userDrawn="1"/>
        </p:nvSpPr>
        <p:spPr>
          <a:xfrm>
            <a:off x="0" y="0"/>
            <a:ext cx="9144000" cy="68580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397238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mage slide layout">
    <p:bg>
      <p:bgPr>
        <a:solidFill>
          <a:schemeClr val="bg1"/>
        </a:solidFill>
        <a:effectLst/>
      </p:bgPr>
    </p:bg>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C3CDBC2D-C9C0-4D36-A0F9-7EDE3B294276}"/>
              </a:ext>
            </a:extLst>
          </p:cNvPr>
          <p:cNvSpPr/>
          <p:nvPr userDrawn="1"/>
        </p:nvSpPr>
        <p:spPr>
          <a:xfrm>
            <a:off x="2659899" y="605216"/>
            <a:ext cx="5804833" cy="5654186"/>
          </a:xfrm>
          <a:prstGeom prst="rect">
            <a:avLst/>
          </a:prstGeom>
          <a:solidFill>
            <a:schemeClr val="accent1">
              <a:lumMod val="20000"/>
              <a:lumOff val="8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Picture Placeholder 2"/>
          <p:cNvSpPr>
            <a:spLocks noGrp="1"/>
          </p:cNvSpPr>
          <p:nvPr>
            <p:ph type="pic" idx="12" hasCustomPrompt="1"/>
          </p:nvPr>
        </p:nvSpPr>
        <p:spPr>
          <a:xfrm>
            <a:off x="6694249" y="786796"/>
            <a:ext cx="1620000" cy="2664743"/>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4" name="Picture Placeholder 2"/>
          <p:cNvSpPr>
            <a:spLocks noGrp="1"/>
          </p:cNvSpPr>
          <p:nvPr>
            <p:ph type="pic" idx="13" hasCustomPrompt="1"/>
          </p:nvPr>
        </p:nvSpPr>
        <p:spPr>
          <a:xfrm>
            <a:off x="4763651" y="786796"/>
            <a:ext cx="1620000" cy="2664743"/>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5" name="Picture Placeholder 2"/>
          <p:cNvSpPr>
            <a:spLocks noGrp="1"/>
          </p:cNvSpPr>
          <p:nvPr>
            <p:ph type="pic" idx="14" hasCustomPrompt="1"/>
          </p:nvPr>
        </p:nvSpPr>
        <p:spPr>
          <a:xfrm>
            <a:off x="2833053" y="786796"/>
            <a:ext cx="1620000" cy="2664743"/>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6" name="Rectangle 48">
            <a:extLst>
              <a:ext uri="{FF2B5EF4-FFF2-40B4-BE49-F238E27FC236}">
                <a16:creationId xmlns:a16="http://schemas.microsoft.com/office/drawing/2014/main" id="{7877AA66-AAFD-429C-B217-380BEF1ADDE2}"/>
              </a:ext>
            </a:extLst>
          </p:cNvPr>
          <p:cNvSpPr/>
          <p:nvPr userDrawn="1"/>
        </p:nvSpPr>
        <p:spPr>
          <a:xfrm>
            <a:off x="2833053" y="3657674"/>
            <a:ext cx="1620000" cy="648000"/>
          </a:xfrm>
          <a:prstGeom prst="rect">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17">
            <a:extLst>
              <a:ext uri="{FF2B5EF4-FFF2-40B4-BE49-F238E27FC236}">
                <a16:creationId xmlns:a16="http://schemas.microsoft.com/office/drawing/2014/main" id="{852C85C1-7D9E-4F23-85EA-6A451FF0BEF6}"/>
              </a:ext>
            </a:extLst>
          </p:cNvPr>
          <p:cNvSpPr/>
          <p:nvPr userDrawn="1"/>
        </p:nvSpPr>
        <p:spPr>
          <a:xfrm>
            <a:off x="4763651" y="3647370"/>
            <a:ext cx="1620000" cy="648000"/>
          </a:xfrm>
          <a:prstGeom prst="rect">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9" name="Rectangle 20">
            <a:extLst>
              <a:ext uri="{FF2B5EF4-FFF2-40B4-BE49-F238E27FC236}">
                <a16:creationId xmlns:a16="http://schemas.microsoft.com/office/drawing/2014/main" id="{E05C1512-E9F1-4355-8FF9-6A6F0DFFCB7B}"/>
              </a:ext>
            </a:extLst>
          </p:cNvPr>
          <p:cNvSpPr/>
          <p:nvPr userDrawn="1"/>
        </p:nvSpPr>
        <p:spPr>
          <a:xfrm>
            <a:off x="6694249" y="3657674"/>
            <a:ext cx="1620000" cy="648000"/>
          </a:xfrm>
          <a:prstGeom prst="rect">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Tree>
    <p:extLst>
      <p:ext uri="{BB962C8B-B14F-4D97-AF65-F5344CB8AC3E}">
        <p14:creationId xmlns:p14="http://schemas.microsoft.com/office/powerpoint/2010/main" val="895036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2760AC20-0645-4AE6-BC4F-285B18B690BF}"/>
              </a:ext>
            </a:extLst>
          </p:cNvPr>
          <p:cNvSpPr>
            <a:spLocks noGrp="1"/>
          </p:cNvSpPr>
          <p:nvPr>
            <p:ph type="pic" idx="14" hasCustomPrompt="1"/>
          </p:nvPr>
        </p:nvSpPr>
        <p:spPr>
          <a:xfrm>
            <a:off x="2834742" y="1838325"/>
            <a:ext cx="6309259" cy="4067177"/>
          </a:xfrm>
          <a:custGeom>
            <a:avLst/>
            <a:gdLst>
              <a:gd name="connsiteX0" fmla="*/ 0 w 8412345"/>
              <a:gd name="connsiteY0" fmla="*/ 0 h 4067177"/>
              <a:gd name="connsiteX1" fmla="*/ 8412345 w 8412345"/>
              <a:gd name="connsiteY1" fmla="*/ 0 h 4067177"/>
              <a:gd name="connsiteX2" fmla="*/ 8412345 w 8412345"/>
              <a:gd name="connsiteY2" fmla="*/ 4067177 h 4067177"/>
              <a:gd name="connsiteX3" fmla="*/ 1452936 w 8412345"/>
              <a:gd name="connsiteY3" fmla="*/ 4067177 h 4067177"/>
              <a:gd name="connsiteX4" fmla="*/ 1340647 w 8412345"/>
              <a:gd name="connsiteY4" fmla="*/ 3752847 h 4067177"/>
              <a:gd name="connsiteX5" fmla="*/ 8412344 w 8412345"/>
              <a:gd name="connsiteY5" fmla="*/ 3752847 h 4067177"/>
              <a:gd name="connsiteX6" fmla="*/ 8412344 w 8412345"/>
              <a:gd name="connsiteY6" fmla="*/ 3524256 h 4067177"/>
              <a:gd name="connsiteX7" fmla="*/ 1258986 w 8412345"/>
              <a:gd name="connsiteY7" fmla="*/ 3524256 h 406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2345" h="4067177">
                <a:moveTo>
                  <a:pt x="0" y="0"/>
                </a:moveTo>
                <a:lnTo>
                  <a:pt x="8412345" y="0"/>
                </a:lnTo>
                <a:lnTo>
                  <a:pt x="8412345" y="4067177"/>
                </a:lnTo>
                <a:lnTo>
                  <a:pt x="1452936" y="4067177"/>
                </a:lnTo>
                <a:lnTo>
                  <a:pt x="1340647" y="3752847"/>
                </a:lnTo>
                <a:lnTo>
                  <a:pt x="8412344" y="3752847"/>
                </a:lnTo>
                <a:lnTo>
                  <a:pt x="8412344" y="3524256"/>
                </a:lnTo>
                <a:lnTo>
                  <a:pt x="1258986" y="3524256"/>
                </a:lnTo>
                <a:close/>
              </a:path>
            </a:pathLst>
          </a:custGeom>
          <a:solidFill>
            <a:schemeClr val="bg1">
              <a:lumMod val="95000"/>
            </a:schemeClr>
          </a:solidFill>
        </p:spPr>
        <p:txBody>
          <a:bodyPr wrap="square" anchor="ctr">
            <a:noAutofit/>
          </a:bodyPr>
          <a:lstStyle>
            <a:lvl1pPr marL="0" indent="0" algn="ctr">
              <a:buNone/>
              <a:defRPr sz="135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
        <p:nvSpPr>
          <p:cNvPr id="34" name="Picture Placeholder 33">
            <a:extLst>
              <a:ext uri="{FF2B5EF4-FFF2-40B4-BE49-F238E27FC236}">
                <a16:creationId xmlns:a16="http://schemas.microsoft.com/office/drawing/2014/main" id="{DF0D5D85-25EF-40C1-9119-2AE98DC382AC}"/>
              </a:ext>
            </a:extLst>
          </p:cNvPr>
          <p:cNvSpPr>
            <a:spLocks noGrp="1"/>
          </p:cNvSpPr>
          <p:nvPr>
            <p:ph type="pic" idx="15" hasCustomPrompt="1"/>
          </p:nvPr>
        </p:nvSpPr>
        <p:spPr>
          <a:xfrm>
            <a:off x="0" y="1285876"/>
            <a:ext cx="3324186" cy="4067177"/>
          </a:xfrm>
          <a:custGeom>
            <a:avLst/>
            <a:gdLst>
              <a:gd name="connsiteX0" fmla="*/ 0 w 4432248"/>
              <a:gd name="connsiteY0" fmla="*/ 0 h 4067177"/>
              <a:gd name="connsiteX1" fmla="*/ 571500 w 4432248"/>
              <a:gd name="connsiteY1" fmla="*/ 0 h 4067177"/>
              <a:gd name="connsiteX2" fmla="*/ 904875 w 4432248"/>
              <a:gd name="connsiteY2" fmla="*/ 0 h 4067177"/>
              <a:gd name="connsiteX3" fmla="*/ 2979312 w 4432248"/>
              <a:gd name="connsiteY3" fmla="*/ 0 h 4067177"/>
              <a:gd name="connsiteX4" fmla="*/ 4432248 w 4432248"/>
              <a:gd name="connsiteY4" fmla="*/ 4067177 h 4067177"/>
              <a:gd name="connsiteX5" fmla="*/ 571500 w 4432248"/>
              <a:gd name="connsiteY5" fmla="*/ 4067177 h 4067177"/>
              <a:gd name="connsiteX6" fmla="*/ 571500 w 4432248"/>
              <a:gd name="connsiteY6" fmla="*/ 4067175 h 4067177"/>
              <a:gd name="connsiteX7" fmla="*/ 0 w 4432248"/>
              <a:gd name="connsiteY7" fmla="*/ 4067175 h 4067177"/>
              <a:gd name="connsiteX0" fmla="*/ 0 w 4432248"/>
              <a:gd name="connsiteY0" fmla="*/ 0 h 4067177"/>
              <a:gd name="connsiteX1" fmla="*/ 571500 w 4432248"/>
              <a:gd name="connsiteY1" fmla="*/ 0 h 4067177"/>
              <a:gd name="connsiteX2" fmla="*/ 2979312 w 4432248"/>
              <a:gd name="connsiteY2" fmla="*/ 0 h 4067177"/>
              <a:gd name="connsiteX3" fmla="*/ 4432248 w 4432248"/>
              <a:gd name="connsiteY3" fmla="*/ 4067177 h 4067177"/>
              <a:gd name="connsiteX4" fmla="*/ 571500 w 4432248"/>
              <a:gd name="connsiteY4" fmla="*/ 4067177 h 4067177"/>
              <a:gd name="connsiteX5" fmla="*/ 571500 w 4432248"/>
              <a:gd name="connsiteY5" fmla="*/ 4067175 h 4067177"/>
              <a:gd name="connsiteX6" fmla="*/ 0 w 4432248"/>
              <a:gd name="connsiteY6" fmla="*/ 4067175 h 4067177"/>
              <a:gd name="connsiteX7" fmla="*/ 0 w 4432248"/>
              <a:gd name="connsiteY7"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571500 w 4432248"/>
              <a:gd name="connsiteY4" fmla="*/ 4067175 h 4067177"/>
              <a:gd name="connsiteX5" fmla="*/ 0 w 4432248"/>
              <a:gd name="connsiteY5" fmla="*/ 4067175 h 4067177"/>
              <a:gd name="connsiteX6" fmla="*/ 0 w 4432248"/>
              <a:gd name="connsiteY6"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0 w 4432248"/>
              <a:gd name="connsiteY4" fmla="*/ 4067175 h 4067177"/>
              <a:gd name="connsiteX5" fmla="*/ 0 w 4432248"/>
              <a:gd name="connsiteY5" fmla="*/ 0 h 4067177"/>
              <a:gd name="connsiteX0" fmla="*/ 0 w 4432248"/>
              <a:gd name="connsiteY0" fmla="*/ 0 h 4067177"/>
              <a:gd name="connsiteX1" fmla="*/ 2979312 w 4432248"/>
              <a:gd name="connsiteY1" fmla="*/ 0 h 4067177"/>
              <a:gd name="connsiteX2" fmla="*/ 4432248 w 4432248"/>
              <a:gd name="connsiteY2" fmla="*/ 4067177 h 4067177"/>
              <a:gd name="connsiteX3" fmla="*/ 0 w 4432248"/>
              <a:gd name="connsiteY3" fmla="*/ 4067175 h 4067177"/>
              <a:gd name="connsiteX4" fmla="*/ 0 w 4432248"/>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248" h="4067177">
                <a:moveTo>
                  <a:pt x="0" y="0"/>
                </a:moveTo>
                <a:lnTo>
                  <a:pt x="2979312" y="0"/>
                </a:lnTo>
                <a:lnTo>
                  <a:pt x="4432248" y="4067177"/>
                </a:lnTo>
                <a:lnTo>
                  <a:pt x="0" y="4067175"/>
                </a:lnTo>
                <a:lnTo>
                  <a:pt x="0" y="0"/>
                </a:lnTo>
                <a:close/>
              </a:path>
            </a:pathLst>
          </a:custGeom>
          <a:solidFill>
            <a:schemeClr val="bg1">
              <a:lumMod val="95000"/>
            </a:schemeClr>
          </a:solidFill>
        </p:spPr>
        <p:txBody>
          <a:bodyPr wrap="square" anchor="ctr">
            <a:noAutofit/>
          </a:bodyPr>
          <a:lstStyle>
            <a:lvl1pPr marL="0" indent="0" algn="ctr">
              <a:buNone/>
              <a:defRPr sz="135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3101006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7CB68201-6AEB-4BFE-B92F-F7D14A3CB566}"/>
              </a:ext>
            </a:extLst>
          </p:cNvPr>
          <p:cNvSpPr>
            <a:spLocks noGrp="1"/>
          </p:cNvSpPr>
          <p:nvPr>
            <p:ph type="pic" idx="14" hasCustomPrompt="1"/>
          </p:nvPr>
        </p:nvSpPr>
        <p:spPr>
          <a:xfrm>
            <a:off x="0" y="0"/>
            <a:ext cx="5366888" cy="6858000"/>
          </a:xfrm>
          <a:custGeom>
            <a:avLst/>
            <a:gdLst>
              <a:gd name="connsiteX0" fmla="*/ 0 w 7155850"/>
              <a:gd name="connsiteY0" fmla="*/ 3024930 h 6858000"/>
              <a:gd name="connsiteX1" fmla="*/ 2358530 w 7155850"/>
              <a:gd name="connsiteY1" fmla="*/ 6858000 h 6858000"/>
              <a:gd name="connsiteX2" fmla="*/ 1329860 w 7155850"/>
              <a:gd name="connsiteY2" fmla="*/ 6858000 h 6858000"/>
              <a:gd name="connsiteX3" fmla="*/ 0 w 7155850"/>
              <a:gd name="connsiteY3" fmla="*/ 4691859 h 6858000"/>
              <a:gd name="connsiteX4" fmla="*/ 1 w 7155850"/>
              <a:gd name="connsiteY4" fmla="*/ 397145 h 6858000"/>
              <a:gd name="connsiteX5" fmla="*/ 3459898 w 7155850"/>
              <a:gd name="connsiteY5" fmla="*/ 6020152 h 6858000"/>
              <a:gd name="connsiteX6" fmla="*/ 2945517 w 7155850"/>
              <a:gd name="connsiteY6" fmla="*/ 6858000 h 6858000"/>
              <a:gd name="connsiteX7" fmla="*/ 1 w 7155850"/>
              <a:gd name="connsiteY7" fmla="*/ 2060197 h 6858000"/>
              <a:gd name="connsiteX8" fmla="*/ 396861 w 7155850"/>
              <a:gd name="connsiteY8" fmla="*/ 0 h 6858000"/>
              <a:gd name="connsiteX9" fmla="*/ 7155850 w 7155850"/>
              <a:gd name="connsiteY9" fmla="*/ 0 h 6858000"/>
              <a:gd name="connsiteX10" fmla="*/ 3780151 w 7155850"/>
              <a:gd name="connsiteY10" fmla="*/ 54985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5850" h="6858000">
                <a:moveTo>
                  <a:pt x="0" y="3024930"/>
                </a:moveTo>
                <a:lnTo>
                  <a:pt x="2358530" y="6858000"/>
                </a:lnTo>
                <a:lnTo>
                  <a:pt x="1329860" y="6858000"/>
                </a:lnTo>
                <a:lnTo>
                  <a:pt x="0" y="4691859"/>
                </a:lnTo>
                <a:close/>
                <a:moveTo>
                  <a:pt x="1" y="397145"/>
                </a:moveTo>
                <a:lnTo>
                  <a:pt x="3459898" y="6020152"/>
                </a:lnTo>
                <a:lnTo>
                  <a:pt x="2945517" y="6858000"/>
                </a:lnTo>
                <a:lnTo>
                  <a:pt x="1" y="2060197"/>
                </a:lnTo>
                <a:close/>
                <a:moveTo>
                  <a:pt x="396861" y="0"/>
                </a:moveTo>
                <a:lnTo>
                  <a:pt x="7155850" y="0"/>
                </a:lnTo>
                <a:lnTo>
                  <a:pt x="3780151" y="5498507"/>
                </a:lnTo>
                <a:close/>
              </a:path>
            </a:pathLst>
          </a:custGeom>
          <a:solidFill>
            <a:schemeClr val="bg1">
              <a:lumMod val="95000"/>
            </a:schemeClr>
          </a:solidFill>
        </p:spPr>
        <p:txBody>
          <a:bodyPr wrap="square" anchor="ctr">
            <a:noAutofit/>
          </a:bodyPr>
          <a:lstStyle>
            <a:lvl1pPr marL="0" indent="0" algn="ctr">
              <a:buNone/>
              <a:defRPr sz="135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430679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Image slide layout">
    <p:bg>
      <p:bgPr>
        <a:solidFill>
          <a:schemeClr val="bg1"/>
        </a:soli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5E6ADF9-2CA1-4B5D-B4B2-DC799783715F}"/>
              </a:ext>
            </a:extLst>
          </p:cNvPr>
          <p:cNvSpPr>
            <a:spLocks noGrp="1"/>
          </p:cNvSpPr>
          <p:nvPr>
            <p:ph type="pic" idx="14" hasCustomPrompt="1"/>
          </p:nvPr>
        </p:nvSpPr>
        <p:spPr>
          <a:xfrm>
            <a:off x="4467225" y="1"/>
            <a:ext cx="4009714" cy="6857999"/>
          </a:xfrm>
          <a:custGeom>
            <a:avLst/>
            <a:gdLst>
              <a:gd name="connsiteX0" fmla="*/ 1411644 w 5346285"/>
              <a:gd name="connsiteY0" fmla="*/ 735217 h 6857999"/>
              <a:gd name="connsiteX1" fmla="*/ 1555977 w 5346285"/>
              <a:gd name="connsiteY1" fmla="*/ 742505 h 6857999"/>
              <a:gd name="connsiteX2" fmla="*/ 1692597 w 5346285"/>
              <a:gd name="connsiteY2" fmla="*/ 763356 h 6857999"/>
              <a:gd name="connsiteX3" fmla="*/ 346164 w 5346285"/>
              <a:gd name="connsiteY3" fmla="*/ 2792427 h 6857999"/>
              <a:gd name="connsiteX4" fmla="*/ 1115774 w 5346285"/>
              <a:gd name="connsiteY4" fmla="*/ 2792427 h 6857999"/>
              <a:gd name="connsiteX5" fmla="*/ 2281106 w 5346285"/>
              <a:gd name="connsiteY5" fmla="*/ 1036275 h 6857999"/>
              <a:gd name="connsiteX6" fmla="*/ 2309581 w 5346285"/>
              <a:gd name="connsiteY6" fmla="*/ 1057568 h 6857999"/>
              <a:gd name="connsiteX7" fmla="*/ 2814083 w 5346285"/>
              <a:gd name="connsiteY7" fmla="*/ 1984766 h 6857999"/>
              <a:gd name="connsiteX8" fmla="*/ 2818612 w 5346285"/>
              <a:gd name="connsiteY8" fmla="*/ 2064522 h 6857999"/>
              <a:gd name="connsiteX9" fmla="*/ 2874475 w 5346285"/>
              <a:gd name="connsiteY9" fmla="*/ 2050158 h 6857999"/>
              <a:gd name="connsiteX10" fmla="*/ 3289075 w 5346285"/>
              <a:gd name="connsiteY10" fmla="*/ 2008363 h 6857999"/>
              <a:gd name="connsiteX11" fmla="*/ 5346285 w 5346285"/>
              <a:gd name="connsiteY11" fmla="*/ 4065573 h 6857999"/>
              <a:gd name="connsiteX12" fmla="*/ 3289075 w 5346285"/>
              <a:gd name="connsiteY12" fmla="*/ 6122783 h 6857999"/>
              <a:gd name="connsiteX13" fmla="*/ 1834408 w 5346285"/>
              <a:gd name="connsiteY13" fmla="*/ 5520240 h 6857999"/>
              <a:gd name="connsiteX14" fmla="*/ 1828667 w 5346285"/>
              <a:gd name="connsiteY14" fmla="*/ 5513924 h 6857999"/>
              <a:gd name="connsiteX15" fmla="*/ 936777 w 5346285"/>
              <a:gd name="connsiteY15" fmla="*/ 6857999 h 6857999"/>
              <a:gd name="connsiteX16" fmla="*/ 167167 w 5346285"/>
              <a:gd name="connsiteY16" fmla="*/ 6857999 h 6857999"/>
              <a:gd name="connsiteX17" fmla="*/ 1433594 w 5346285"/>
              <a:gd name="connsiteY17" fmla="*/ 4949498 h 6857999"/>
              <a:gd name="connsiteX18" fmla="*/ 1393531 w 5346285"/>
              <a:gd name="connsiteY18" fmla="*/ 4866332 h 6857999"/>
              <a:gd name="connsiteX19" fmla="*/ 1231865 w 5346285"/>
              <a:gd name="connsiteY19" fmla="*/ 4065573 h 6857999"/>
              <a:gd name="connsiteX20" fmla="*/ 1273661 w 5346285"/>
              <a:gd name="connsiteY20" fmla="*/ 3650974 h 6857999"/>
              <a:gd name="connsiteX21" fmla="*/ 1298900 w 5346285"/>
              <a:gd name="connsiteY21" fmla="*/ 3552812 h 6857999"/>
              <a:gd name="connsiteX22" fmla="*/ 1267312 w 5346285"/>
              <a:gd name="connsiteY22" fmla="*/ 3551217 h 6857999"/>
              <a:gd name="connsiteX23" fmla="*/ 0 w 5346285"/>
              <a:gd name="connsiteY23" fmla="*/ 2146861 h 6857999"/>
              <a:gd name="connsiteX24" fmla="*/ 1411644 w 5346285"/>
              <a:gd name="connsiteY24" fmla="*/ 735217 h 6857999"/>
              <a:gd name="connsiteX25" fmla="*/ 2199138 w 5346285"/>
              <a:gd name="connsiteY25" fmla="*/ 0 h 6857999"/>
              <a:gd name="connsiteX26" fmla="*/ 2968749 w 5346285"/>
              <a:gd name="connsiteY26" fmla="*/ 0 h 6857999"/>
              <a:gd name="connsiteX27" fmla="*/ 2281106 w 5346285"/>
              <a:gd name="connsiteY27" fmla="*/ 1036275 h 6857999"/>
              <a:gd name="connsiteX28" fmla="*/ 2200908 w 5346285"/>
              <a:gd name="connsiteY28" fmla="*/ 976304 h 6857999"/>
              <a:gd name="connsiteX29" fmla="*/ 1696140 w 5346285"/>
              <a:gd name="connsiteY29" fmla="*/ 763897 h 6857999"/>
              <a:gd name="connsiteX30" fmla="*/ 1692597 w 5346285"/>
              <a:gd name="connsiteY30" fmla="*/ 7633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46285" h="6857999">
                <a:moveTo>
                  <a:pt x="1411644" y="735217"/>
                </a:moveTo>
                <a:cubicBezTo>
                  <a:pt x="1460371" y="735217"/>
                  <a:pt x="1508521" y="737686"/>
                  <a:pt x="1555977" y="742505"/>
                </a:cubicBezTo>
                <a:lnTo>
                  <a:pt x="1692597" y="763356"/>
                </a:lnTo>
                <a:lnTo>
                  <a:pt x="346164" y="2792427"/>
                </a:lnTo>
                <a:lnTo>
                  <a:pt x="1115774" y="2792427"/>
                </a:lnTo>
                <a:lnTo>
                  <a:pt x="2281106" y="1036275"/>
                </a:lnTo>
                <a:lnTo>
                  <a:pt x="2309581" y="1057568"/>
                </a:lnTo>
                <a:cubicBezTo>
                  <a:pt x="2584098" y="1284120"/>
                  <a:pt x="2771517" y="1612438"/>
                  <a:pt x="2814083" y="1984766"/>
                </a:cubicBezTo>
                <a:lnTo>
                  <a:pt x="2818612" y="2064522"/>
                </a:lnTo>
                <a:lnTo>
                  <a:pt x="2874475" y="2050158"/>
                </a:lnTo>
                <a:cubicBezTo>
                  <a:pt x="3008395" y="2022754"/>
                  <a:pt x="3147054" y="2008363"/>
                  <a:pt x="3289075" y="2008363"/>
                </a:cubicBezTo>
                <a:cubicBezTo>
                  <a:pt x="4425241" y="2008363"/>
                  <a:pt x="5346285" y="2929407"/>
                  <a:pt x="5346285" y="4065573"/>
                </a:cubicBezTo>
                <a:cubicBezTo>
                  <a:pt x="5346285" y="5201739"/>
                  <a:pt x="4425241" y="6122783"/>
                  <a:pt x="3289075" y="6122783"/>
                </a:cubicBezTo>
                <a:cubicBezTo>
                  <a:pt x="2720992" y="6122783"/>
                  <a:pt x="2206690" y="5892522"/>
                  <a:pt x="1834408" y="5520240"/>
                </a:cubicBezTo>
                <a:lnTo>
                  <a:pt x="1828667" y="5513924"/>
                </a:lnTo>
                <a:lnTo>
                  <a:pt x="936777" y="6857999"/>
                </a:lnTo>
                <a:lnTo>
                  <a:pt x="167167" y="6857999"/>
                </a:lnTo>
                <a:lnTo>
                  <a:pt x="1433594" y="4949498"/>
                </a:lnTo>
                <a:lnTo>
                  <a:pt x="1393531" y="4866332"/>
                </a:lnTo>
                <a:cubicBezTo>
                  <a:pt x="1289431" y="4620211"/>
                  <a:pt x="1231865" y="4349615"/>
                  <a:pt x="1231865" y="4065573"/>
                </a:cubicBezTo>
                <a:cubicBezTo>
                  <a:pt x="1231865" y="3923552"/>
                  <a:pt x="1246257" y="3784893"/>
                  <a:pt x="1273661" y="3650974"/>
                </a:cubicBezTo>
                <a:lnTo>
                  <a:pt x="1298900" y="3552812"/>
                </a:lnTo>
                <a:lnTo>
                  <a:pt x="1267312" y="3551217"/>
                </a:lnTo>
                <a:cubicBezTo>
                  <a:pt x="555482" y="3478927"/>
                  <a:pt x="0" y="2877763"/>
                  <a:pt x="0" y="2146861"/>
                </a:cubicBezTo>
                <a:cubicBezTo>
                  <a:pt x="0" y="1367232"/>
                  <a:pt x="632015" y="735217"/>
                  <a:pt x="1411644" y="735217"/>
                </a:cubicBezTo>
                <a:close/>
                <a:moveTo>
                  <a:pt x="2199138" y="0"/>
                </a:moveTo>
                <a:lnTo>
                  <a:pt x="2968749" y="0"/>
                </a:lnTo>
                <a:lnTo>
                  <a:pt x="2281106" y="1036275"/>
                </a:lnTo>
                <a:lnTo>
                  <a:pt x="2200908" y="976304"/>
                </a:lnTo>
                <a:cubicBezTo>
                  <a:pt x="2050708" y="874831"/>
                  <a:pt x="1879929" y="801505"/>
                  <a:pt x="1696140" y="763897"/>
                </a:cubicBezTo>
                <a:lnTo>
                  <a:pt x="1692597" y="763356"/>
                </a:ln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635306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Image slide layout">
    <p:bg>
      <p:bgPr>
        <a:solidFill>
          <a:schemeClr val="bg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AA37609-EE48-4945-848C-682481779A3D}"/>
              </a:ext>
            </a:extLst>
          </p:cNvPr>
          <p:cNvSpPr>
            <a:spLocks noGrp="1"/>
          </p:cNvSpPr>
          <p:nvPr>
            <p:ph type="pic" idx="15" hasCustomPrompt="1"/>
          </p:nvPr>
        </p:nvSpPr>
        <p:spPr>
          <a:xfrm>
            <a:off x="1" y="0"/>
            <a:ext cx="7215926" cy="6858000"/>
          </a:xfrm>
          <a:custGeom>
            <a:avLst/>
            <a:gdLst>
              <a:gd name="connsiteX0" fmla="*/ 2853265 w 9621234"/>
              <a:gd name="connsiteY0" fmla="*/ 2028524 h 6858000"/>
              <a:gd name="connsiteX1" fmla="*/ 4826000 w 9621234"/>
              <a:gd name="connsiteY1" fmla="*/ 3431038 h 6858000"/>
              <a:gd name="connsiteX2" fmla="*/ 2854761 w 9621234"/>
              <a:gd name="connsiteY2" fmla="*/ 4832489 h 6858000"/>
              <a:gd name="connsiteX3" fmla="*/ 2822059 w 9621234"/>
              <a:gd name="connsiteY3" fmla="*/ 4789070 h 6858000"/>
              <a:gd name="connsiteX4" fmla="*/ 2403936 w 9621234"/>
              <a:gd name="connsiteY4" fmla="*/ 3443286 h 6858000"/>
              <a:gd name="connsiteX5" fmla="*/ 2806135 w 9621234"/>
              <a:gd name="connsiteY5" fmla="*/ 2092659 h 6858000"/>
              <a:gd name="connsiteX6" fmla="*/ 6877797 w 9621234"/>
              <a:gd name="connsiteY6" fmla="*/ 1970178 h 6858000"/>
              <a:gd name="connsiteX7" fmla="*/ 6978948 w 9621234"/>
              <a:gd name="connsiteY7" fmla="*/ 4734303 h 6858000"/>
              <a:gd name="connsiteX8" fmla="*/ 6870992 w 9621234"/>
              <a:gd name="connsiteY8" fmla="*/ 4896961 h 6858000"/>
              <a:gd name="connsiteX9" fmla="*/ 9621234 w 9621234"/>
              <a:gd name="connsiteY9" fmla="*/ 6858000 h 6858000"/>
              <a:gd name="connsiteX10" fmla="*/ 6307151 w 9621234"/>
              <a:gd name="connsiteY10" fmla="*/ 6858000 h 6858000"/>
              <a:gd name="connsiteX11" fmla="*/ 5779323 w 9621234"/>
              <a:gd name="connsiteY11" fmla="*/ 6481637 h 6858000"/>
              <a:gd name="connsiteX12" fmla="*/ 5834204 w 9621234"/>
              <a:gd name="connsiteY12" fmla="*/ 6465764 h 6858000"/>
              <a:gd name="connsiteX13" fmla="*/ 6942383 w 9621234"/>
              <a:gd name="connsiteY13" fmla="*/ 5827420 h 6858000"/>
              <a:gd name="connsiteX14" fmla="*/ 6870974 w 9621234"/>
              <a:gd name="connsiteY14" fmla="*/ 5746593 h 6858000"/>
              <a:gd name="connsiteX15" fmla="*/ 5800140 w 9621234"/>
              <a:gd name="connsiteY15" fmla="*/ 6363425 h 6858000"/>
              <a:gd name="connsiteX16" fmla="*/ 5667386 w 9621234"/>
              <a:gd name="connsiteY16" fmla="*/ 6401822 h 6858000"/>
              <a:gd name="connsiteX17" fmla="*/ 5011435 w 9621234"/>
              <a:gd name="connsiteY17" fmla="*/ 5934101 h 6858000"/>
              <a:gd name="connsiteX18" fmla="*/ 5080493 w 9621234"/>
              <a:gd name="connsiteY18" fmla="*/ 5930614 h 6858000"/>
              <a:gd name="connsiteX19" fmla="*/ 6763778 w 9621234"/>
              <a:gd name="connsiteY19" fmla="*/ 5028515 h 6858000"/>
              <a:gd name="connsiteX20" fmla="*/ 6861919 w 9621234"/>
              <a:gd name="connsiteY20" fmla="*/ 4897273 h 6858000"/>
              <a:gd name="connsiteX21" fmla="*/ 4829615 w 9621234"/>
              <a:gd name="connsiteY21" fmla="*/ 3428999 h 6858000"/>
              <a:gd name="connsiteX22" fmla="*/ 0 w 9621234"/>
              <a:gd name="connsiteY22" fmla="*/ 0 h 6858000"/>
              <a:gd name="connsiteX23" fmla="*/ 2 w 9621234"/>
              <a:gd name="connsiteY23" fmla="*/ 0 h 6858000"/>
              <a:gd name="connsiteX24" fmla="*/ 2775829 w 9621234"/>
              <a:gd name="connsiteY24" fmla="*/ 1973471 h 6858000"/>
              <a:gd name="connsiteX25" fmla="*/ 2726844 w 9621234"/>
              <a:gd name="connsiteY25" fmla="*/ 2040131 h 6858000"/>
              <a:gd name="connsiteX26" fmla="*/ 2308835 w 9621234"/>
              <a:gd name="connsiteY26" fmla="*/ 3443847 h 6858000"/>
              <a:gd name="connsiteX27" fmla="*/ 2743392 w 9621234"/>
              <a:gd name="connsiteY27" fmla="*/ 4842528 h 6858000"/>
              <a:gd name="connsiteX28" fmla="*/ 2777306 w 9621234"/>
              <a:gd name="connsiteY28" fmla="*/ 4887555 h 6858000"/>
              <a:gd name="connsiteX29" fmla="*/ 2304974 w 9621234"/>
              <a:gd name="connsiteY29" fmla="*/ 5223359 h 6858000"/>
              <a:gd name="connsiteX30" fmla="*/ 2297754 w 9621234"/>
              <a:gd name="connsiteY30" fmla="*/ 5213951 h 6858000"/>
              <a:gd name="connsiteX31" fmla="*/ 1834276 w 9621234"/>
              <a:gd name="connsiteY31" fmla="*/ 2635877 h 6858000"/>
              <a:gd name="connsiteX32" fmla="*/ 1730029 w 9621234"/>
              <a:gd name="connsiteY32" fmla="*/ 2608217 h 6858000"/>
              <a:gd name="connsiteX33" fmla="*/ 2209671 w 9621234"/>
              <a:gd name="connsiteY33" fmla="*/ 5276202 h 6858000"/>
              <a:gd name="connsiteX34" fmla="*/ 2217076 w 9621234"/>
              <a:gd name="connsiteY34" fmla="*/ 5285850 h 6858000"/>
              <a:gd name="connsiteX35" fmla="*/ 5735 w 9621234"/>
              <a:gd name="connsiteY35" fmla="*/ 6858000 h 6858000"/>
              <a:gd name="connsiteX36" fmla="*/ 0 w 9621234"/>
              <a:gd name="connsiteY3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621234" h="6858000">
                <a:moveTo>
                  <a:pt x="2853265" y="2028524"/>
                </a:moveTo>
                <a:lnTo>
                  <a:pt x="4826000" y="3431038"/>
                </a:lnTo>
                <a:lnTo>
                  <a:pt x="2854761" y="4832489"/>
                </a:lnTo>
                <a:lnTo>
                  <a:pt x="2822059" y="4789070"/>
                </a:lnTo>
                <a:cubicBezTo>
                  <a:pt x="2560729" y="4405263"/>
                  <a:pt x="2406883" y="3942281"/>
                  <a:pt x="2403936" y="3443286"/>
                </a:cubicBezTo>
                <a:cubicBezTo>
                  <a:pt x="2400990" y="2944292"/>
                  <a:pt x="2549357" y="2479526"/>
                  <a:pt x="2806135" y="2092659"/>
                </a:cubicBezTo>
                <a:close/>
                <a:moveTo>
                  <a:pt x="6877797" y="1970178"/>
                </a:moveTo>
                <a:cubicBezTo>
                  <a:pt x="7464209" y="2793500"/>
                  <a:pt x="7497364" y="3881401"/>
                  <a:pt x="6978948" y="4734303"/>
                </a:cubicBezTo>
                <a:lnTo>
                  <a:pt x="6870992" y="4896961"/>
                </a:lnTo>
                <a:lnTo>
                  <a:pt x="9621234" y="6858000"/>
                </a:lnTo>
                <a:lnTo>
                  <a:pt x="6307151" y="6858000"/>
                </a:lnTo>
                <a:lnTo>
                  <a:pt x="5779323" y="6481637"/>
                </a:lnTo>
                <a:lnTo>
                  <a:pt x="5834204" y="6465764"/>
                </a:lnTo>
                <a:cubicBezTo>
                  <a:pt x="6234233" y="6332749"/>
                  <a:pt x="6612074" y="6119246"/>
                  <a:pt x="6942383" y="5827420"/>
                </a:cubicBezTo>
                <a:lnTo>
                  <a:pt x="6870974" y="5746593"/>
                </a:lnTo>
                <a:cubicBezTo>
                  <a:pt x="6551796" y="6028585"/>
                  <a:pt x="6186689" y="6234893"/>
                  <a:pt x="5800140" y="6363425"/>
                </a:cubicBezTo>
                <a:lnTo>
                  <a:pt x="5667386" y="6401822"/>
                </a:lnTo>
                <a:lnTo>
                  <a:pt x="5011435" y="5934101"/>
                </a:lnTo>
                <a:lnTo>
                  <a:pt x="5080493" y="5930614"/>
                </a:lnTo>
                <a:cubicBezTo>
                  <a:pt x="5756761" y="5861935"/>
                  <a:pt x="6353809" y="5525282"/>
                  <a:pt x="6763778" y="5028515"/>
                </a:cubicBezTo>
                <a:lnTo>
                  <a:pt x="6861919" y="4897273"/>
                </a:lnTo>
                <a:lnTo>
                  <a:pt x="4829615" y="3428999"/>
                </a:lnTo>
                <a:close/>
                <a:moveTo>
                  <a:pt x="0" y="0"/>
                </a:moveTo>
                <a:lnTo>
                  <a:pt x="2" y="0"/>
                </a:lnTo>
                <a:lnTo>
                  <a:pt x="2775829" y="1973471"/>
                </a:lnTo>
                <a:lnTo>
                  <a:pt x="2726844" y="2040131"/>
                </a:lnTo>
                <a:cubicBezTo>
                  <a:pt x="2459973" y="2442204"/>
                  <a:pt x="2305773" y="2925239"/>
                  <a:pt x="2308835" y="3443847"/>
                </a:cubicBezTo>
                <a:cubicBezTo>
                  <a:pt x="2311897" y="3962456"/>
                  <a:pt x="2471791" y="4443635"/>
                  <a:pt x="2743392" y="4842528"/>
                </a:cubicBezTo>
                <a:lnTo>
                  <a:pt x="2777306" y="4887555"/>
                </a:lnTo>
                <a:lnTo>
                  <a:pt x="2304974" y="5223359"/>
                </a:lnTo>
                <a:lnTo>
                  <a:pt x="2297754" y="5213951"/>
                </a:lnTo>
                <a:cubicBezTo>
                  <a:pt x="1780750" y="4481926"/>
                  <a:pt x="1593974" y="3541527"/>
                  <a:pt x="1834276" y="2635877"/>
                </a:cubicBezTo>
                <a:lnTo>
                  <a:pt x="1730029" y="2608217"/>
                </a:lnTo>
                <a:cubicBezTo>
                  <a:pt x="1481347" y="3545452"/>
                  <a:pt x="1674637" y="4518648"/>
                  <a:pt x="2209671" y="5276202"/>
                </a:cubicBezTo>
                <a:lnTo>
                  <a:pt x="2217076" y="5285850"/>
                </a:lnTo>
                <a:lnTo>
                  <a:pt x="5735" y="6858000"/>
                </a:lnTo>
                <a:lnTo>
                  <a:pt x="0" y="6858000"/>
                </a:lnTo>
                <a:close/>
              </a:path>
            </a:pathLst>
          </a:custGeom>
          <a:solidFill>
            <a:schemeClr val="bg1">
              <a:lumMod val="95000"/>
            </a:schemeClr>
          </a:solidFill>
        </p:spPr>
        <p:txBody>
          <a:bodyPr wrap="square" anchor="ctr">
            <a:noAutofit/>
          </a:bodyPr>
          <a:lstStyle>
            <a:lvl1pPr marL="0" indent="0" algn="ctr">
              <a:buNone/>
              <a:defRPr sz="135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98429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mp; Takeout - Subheader">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81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6" name="Text Placeholder 11"/>
          <p:cNvSpPr>
            <a:spLocks noGrp="1"/>
          </p:cNvSpPr>
          <p:nvPr>
            <p:ph type="body" sz="quarter" idx="13" hasCustomPrompt="1"/>
          </p:nvPr>
        </p:nvSpPr>
        <p:spPr>
          <a:xfrm>
            <a:off x="25137" y="908720"/>
            <a:ext cx="9144000" cy="216818"/>
          </a:xfrm>
          <a:prstGeom prst="rect">
            <a:avLst/>
          </a:prstGeom>
        </p:spPr>
        <p:txBody>
          <a:bodyPr anchor="ctr">
            <a:noAutofit/>
          </a:bodyPr>
          <a:lstStyle>
            <a:lvl1pPr marL="0" indent="0" algn="ctr">
              <a:buNone/>
              <a:defRPr sz="1400" i="0">
                <a:solidFill>
                  <a:schemeClr val="tx1">
                    <a:lumMod val="65000"/>
                    <a:lumOff val="35000"/>
                  </a:schemeClr>
                </a:solidFill>
                <a:latin typeface="Century Gothic" pitchFamily="34" charset="0"/>
              </a:defRPr>
            </a:lvl1pPr>
          </a:lstStyle>
          <a:p>
            <a:pPr lvl="0"/>
            <a:r>
              <a:rPr lang="en-US" dirty="0"/>
              <a:t>Sub Header</a:t>
            </a:r>
          </a:p>
        </p:txBody>
      </p:sp>
      <p:sp>
        <p:nvSpPr>
          <p:cNvPr id="3" name="Text Placeholder 2"/>
          <p:cNvSpPr>
            <a:spLocks noGrp="1"/>
          </p:cNvSpPr>
          <p:nvPr>
            <p:ph type="body" sz="quarter" idx="15" hasCustomPrompt="1"/>
          </p:nvPr>
        </p:nvSpPr>
        <p:spPr>
          <a:xfrm>
            <a:off x="3463" y="494853"/>
            <a:ext cx="9144000" cy="216123"/>
          </a:xfrm>
          <a:prstGeom prst="rect">
            <a:avLst/>
          </a:prstGeom>
        </p:spPr>
        <p:txBody>
          <a:bodyPr anchor="ctr"/>
          <a:lstStyle>
            <a:lvl1pPr marL="449263" indent="-449263">
              <a:buNone/>
              <a:defRPr sz="900" i="1" baseline="0">
                <a:solidFill>
                  <a:schemeClr val="tx1">
                    <a:lumMod val="65000"/>
                    <a:lumOff val="35000"/>
                  </a:schemeClr>
                </a:solidFill>
                <a:latin typeface="Century Gothic" panose="020B0502020202020204" pitchFamily="34" charset="0"/>
              </a:defRPr>
            </a:lvl1pPr>
            <a:lvl2pPr marL="457200" indent="0">
              <a:buNone/>
              <a:defRPr sz="800" i="1">
                <a:solidFill>
                  <a:schemeClr val="tx1">
                    <a:lumMod val="65000"/>
                    <a:lumOff val="35000"/>
                  </a:schemeClr>
                </a:solidFill>
                <a:latin typeface="Century Gothic" panose="020B0502020202020204" pitchFamily="34" charset="0"/>
              </a:defRPr>
            </a:lvl2pPr>
            <a:lvl3pPr marL="914400" indent="0">
              <a:buNone/>
              <a:defRPr sz="800" i="1">
                <a:solidFill>
                  <a:schemeClr val="tx1">
                    <a:lumMod val="65000"/>
                    <a:lumOff val="35000"/>
                  </a:schemeClr>
                </a:solidFill>
                <a:latin typeface="Century Gothic" panose="020B0502020202020204" pitchFamily="34" charset="0"/>
              </a:defRPr>
            </a:lvl3pPr>
            <a:lvl4pPr marL="1371600" indent="0">
              <a:buNone/>
              <a:defRPr sz="800" i="1">
                <a:solidFill>
                  <a:schemeClr val="tx1">
                    <a:lumMod val="65000"/>
                    <a:lumOff val="35000"/>
                  </a:schemeClr>
                </a:solidFill>
                <a:latin typeface="Century Gothic" panose="020B0502020202020204" pitchFamily="34" charset="0"/>
              </a:defRPr>
            </a:lvl4pPr>
            <a:lvl5pPr marL="1828800" indent="0">
              <a:buNone/>
              <a:defRPr sz="800" i="1">
                <a:solidFill>
                  <a:schemeClr val="tx1">
                    <a:lumMod val="65000"/>
                    <a:lumOff val="35000"/>
                  </a:schemeClr>
                </a:solidFill>
                <a:latin typeface="Century Gothic" panose="020B0502020202020204" pitchFamily="34" charset="0"/>
              </a:defRPr>
            </a:lvl5pPr>
          </a:lstStyle>
          <a:p>
            <a:pPr lvl="0"/>
            <a:r>
              <a:rPr lang="en-US" dirty="0"/>
              <a:t>Q#.	Insert question here</a:t>
            </a:r>
            <a:endParaRPr lang="en-AU" dirty="0"/>
          </a:p>
        </p:txBody>
      </p:sp>
      <p:sp>
        <p:nvSpPr>
          <p:cNvPr id="8" name="Text Placeholder 11"/>
          <p:cNvSpPr>
            <a:spLocks noGrp="1"/>
          </p:cNvSpPr>
          <p:nvPr>
            <p:ph type="body" sz="quarter" idx="14" hasCustomPrompt="1"/>
          </p:nvPr>
        </p:nvSpPr>
        <p:spPr>
          <a:xfrm>
            <a:off x="467544" y="5877272"/>
            <a:ext cx="8352928"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3880450997"/>
      </p:ext>
    </p:extLst>
  </p:cSld>
  <p:clrMapOvr>
    <a:masterClrMapping/>
  </p:clrMapOvr>
  <p:transition>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slide layout">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9F62109-B5FA-4FA8-A590-713EB2E5F365}"/>
              </a:ext>
            </a:extLst>
          </p:cNvPr>
          <p:cNvSpPr>
            <a:spLocks noGrp="1"/>
          </p:cNvSpPr>
          <p:nvPr>
            <p:ph type="pic" idx="14" hasCustomPrompt="1"/>
          </p:nvPr>
        </p:nvSpPr>
        <p:spPr>
          <a:xfrm>
            <a:off x="4175911" y="0"/>
            <a:ext cx="4654612" cy="6858000"/>
          </a:xfrm>
          <a:custGeom>
            <a:avLst/>
            <a:gdLst>
              <a:gd name="connsiteX0" fmla="*/ 5280530 w 6206149"/>
              <a:gd name="connsiteY0" fmla="*/ 3429000 h 6858000"/>
              <a:gd name="connsiteX1" fmla="*/ 6206149 w 6206149"/>
              <a:gd name="connsiteY1" fmla="*/ 3429000 h 6858000"/>
              <a:gd name="connsiteX2" fmla="*/ 4207499 w 6206149"/>
              <a:gd name="connsiteY2" fmla="*/ 6858000 h 6858000"/>
              <a:gd name="connsiteX3" fmla="*/ 3281880 w 6206149"/>
              <a:gd name="connsiteY3" fmla="*/ 6858000 h 6858000"/>
              <a:gd name="connsiteX4" fmla="*/ 4173746 w 6206149"/>
              <a:gd name="connsiteY4" fmla="*/ 3429000 h 6858000"/>
              <a:gd name="connsiteX5" fmla="*/ 5099365 w 6206149"/>
              <a:gd name="connsiteY5" fmla="*/ 3429000 h 6858000"/>
              <a:gd name="connsiteX6" fmla="*/ 3100715 w 6206149"/>
              <a:gd name="connsiteY6" fmla="*/ 6858000 h 6858000"/>
              <a:gd name="connsiteX7" fmla="*/ 2175096 w 6206149"/>
              <a:gd name="connsiteY7" fmla="*/ 6858000 h 6858000"/>
              <a:gd name="connsiteX8" fmla="*/ 5075842 w 6206149"/>
              <a:gd name="connsiteY8" fmla="*/ 0 h 6858000"/>
              <a:gd name="connsiteX9" fmla="*/ 5993394 w 6206149"/>
              <a:gd name="connsiteY9" fmla="*/ 0 h 6858000"/>
              <a:gd name="connsiteX10" fmla="*/ 1976808 w 6206149"/>
              <a:gd name="connsiteY10" fmla="*/ 6858000 h 6858000"/>
              <a:gd name="connsiteX11" fmla="*/ 1059256 w 6206149"/>
              <a:gd name="connsiteY11" fmla="*/ 6858000 h 6858000"/>
              <a:gd name="connsiteX12" fmla="*/ 3931564 w 6206149"/>
              <a:gd name="connsiteY12" fmla="*/ 0 h 6858000"/>
              <a:gd name="connsiteX13" fmla="*/ 4857183 w 6206149"/>
              <a:gd name="connsiteY13" fmla="*/ 0 h 6858000"/>
              <a:gd name="connsiteX14" fmla="*/ 2858533 w 6206149"/>
              <a:gd name="connsiteY14" fmla="*/ 3429000 h 6858000"/>
              <a:gd name="connsiteX15" fmla="*/ 1932914 w 6206149"/>
              <a:gd name="connsiteY15" fmla="*/ 3429000 h 6858000"/>
              <a:gd name="connsiteX16" fmla="*/ 2008640 w 6206149"/>
              <a:gd name="connsiteY16" fmla="*/ 0 h 6858000"/>
              <a:gd name="connsiteX17" fmla="*/ 3684759 w 6206149"/>
              <a:gd name="connsiteY17" fmla="*/ 0 h 6858000"/>
              <a:gd name="connsiteX18" fmla="*/ 1676119 w 6206149"/>
              <a:gd name="connsiteY18" fmla="*/ 3429000 h 6858000"/>
              <a:gd name="connsiteX19" fmla="*/ 0 w 6206149"/>
              <a:gd name="connsiteY19"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06149" h="6858000">
                <a:moveTo>
                  <a:pt x="5280530" y="3429000"/>
                </a:moveTo>
                <a:lnTo>
                  <a:pt x="6206149" y="3429000"/>
                </a:lnTo>
                <a:lnTo>
                  <a:pt x="4207499" y="6858000"/>
                </a:lnTo>
                <a:lnTo>
                  <a:pt x="3281880" y="6858000"/>
                </a:lnTo>
                <a:close/>
                <a:moveTo>
                  <a:pt x="4173746" y="3429000"/>
                </a:moveTo>
                <a:lnTo>
                  <a:pt x="5099365" y="3429000"/>
                </a:lnTo>
                <a:lnTo>
                  <a:pt x="3100715" y="6858000"/>
                </a:lnTo>
                <a:lnTo>
                  <a:pt x="2175096" y="6858000"/>
                </a:lnTo>
                <a:close/>
                <a:moveTo>
                  <a:pt x="5075842" y="0"/>
                </a:moveTo>
                <a:lnTo>
                  <a:pt x="5993394" y="0"/>
                </a:lnTo>
                <a:lnTo>
                  <a:pt x="1976808" y="6858000"/>
                </a:lnTo>
                <a:lnTo>
                  <a:pt x="1059256" y="6858000"/>
                </a:lnTo>
                <a:close/>
                <a:moveTo>
                  <a:pt x="3931564" y="0"/>
                </a:moveTo>
                <a:lnTo>
                  <a:pt x="4857183" y="0"/>
                </a:lnTo>
                <a:lnTo>
                  <a:pt x="2858533" y="3429000"/>
                </a:lnTo>
                <a:lnTo>
                  <a:pt x="1932914" y="3429000"/>
                </a:lnTo>
                <a:close/>
                <a:moveTo>
                  <a:pt x="2008640" y="0"/>
                </a:moveTo>
                <a:lnTo>
                  <a:pt x="3684759" y="0"/>
                </a:lnTo>
                <a:lnTo>
                  <a:pt x="1676119" y="3429000"/>
                </a:lnTo>
                <a:lnTo>
                  <a:pt x="0" y="3429000"/>
                </a:lnTo>
                <a:close/>
              </a:path>
            </a:pathLst>
          </a:custGeom>
          <a:solidFill>
            <a:schemeClr val="bg1">
              <a:lumMod val="95000"/>
            </a:schemeClr>
          </a:solidFill>
        </p:spPr>
        <p:txBody>
          <a:bodyPr wrap="square" anchor="ctr">
            <a:noAutofit/>
          </a:bodyPr>
          <a:lstStyle>
            <a:lvl1pPr marL="0" indent="0" algn="ctr">
              <a:buNone/>
              <a:defRPr sz="135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41186080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Image slide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4A4DE16-E6D8-44AB-9BB0-26000D522B6F}"/>
              </a:ext>
            </a:extLst>
          </p:cNvPr>
          <p:cNvSpPr>
            <a:spLocks noGrp="1"/>
          </p:cNvSpPr>
          <p:nvPr>
            <p:ph type="pic" idx="13" hasCustomPrompt="1"/>
          </p:nvPr>
        </p:nvSpPr>
        <p:spPr>
          <a:xfrm>
            <a:off x="1060452" y="1007582"/>
            <a:ext cx="3204011" cy="4842837"/>
          </a:xfrm>
          <a:custGeom>
            <a:avLst/>
            <a:gdLst>
              <a:gd name="connsiteX0" fmla="*/ 2353734 w 4272015"/>
              <a:gd name="connsiteY0" fmla="*/ 0 h 4842837"/>
              <a:gd name="connsiteX1" fmla="*/ 3850928 w 4272015"/>
              <a:gd name="connsiteY1" fmla="*/ 537479 h 4842837"/>
              <a:gd name="connsiteX2" fmla="*/ 3857149 w 4272015"/>
              <a:gd name="connsiteY2" fmla="*/ 543133 h 4842837"/>
              <a:gd name="connsiteX3" fmla="*/ 3591153 w 4272015"/>
              <a:gd name="connsiteY3" fmla="*/ 834148 h 4842837"/>
              <a:gd name="connsiteX4" fmla="*/ 3734536 w 4272015"/>
              <a:gd name="connsiteY4" fmla="*/ 991910 h 4842837"/>
              <a:gd name="connsiteX5" fmla="*/ 4272015 w 4272015"/>
              <a:gd name="connsiteY5" fmla="*/ 2489103 h 4842837"/>
              <a:gd name="connsiteX6" fmla="*/ 1918281 w 4272015"/>
              <a:gd name="connsiteY6" fmla="*/ 4842837 h 4842837"/>
              <a:gd name="connsiteX7" fmla="*/ 421087 w 4272015"/>
              <a:gd name="connsiteY7" fmla="*/ 4305358 h 4842837"/>
              <a:gd name="connsiteX8" fmla="*/ 414866 w 4272015"/>
              <a:gd name="connsiteY8" fmla="*/ 4299704 h 4842837"/>
              <a:gd name="connsiteX9" fmla="*/ 680863 w 4272015"/>
              <a:gd name="connsiteY9" fmla="*/ 4008689 h 4842837"/>
              <a:gd name="connsiteX10" fmla="*/ 537479 w 4272015"/>
              <a:gd name="connsiteY10" fmla="*/ 3850927 h 4842837"/>
              <a:gd name="connsiteX11" fmla="*/ 0 w 4272015"/>
              <a:gd name="connsiteY11" fmla="*/ 2353734 h 4842837"/>
              <a:gd name="connsiteX12" fmla="*/ 2353734 w 4272015"/>
              <a:gd name="connsiteY12" fmla="*/ 0 h 484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2015" h="4842837">
                <a:moveTo>
                  <a:pt x="2353734" y="0"/>
                </a:moveTo>
                <a:cubicBezTo>
                  <a:pt x="2922454" y="0"/>
                  <a:pt x="3444064" y="201705"/>
                  <a:pt x="3850928" y="537479"/>
                </a:cubicBezTo>
                <a:lnTo>
                  <a:pt x="3857149" y="543133"/>
                </a:lnTo>
                <a:lnTo>
                  <a:pt x="3591153" y="834148"/>
                </a:lnTo>
                <a:lnTo>
                  <a:pt x="3734536" y="991910"/>
                </a:lnTo>
                <a:cubicBezTo>
                  <a:pt x="4070310" y="1398774"/>
                  <a:pt x="4272015" y="1920383"/>
                  <a:pt x="4272015" y="2489103"/>
                </a:cubicBezTo>
                <a:cubicBezTo>
                  <a:pt x="4272015" y="3789034"/>
                  <a:pt x="3218212" y="4842837"/>
                  <a:pt x="1918281" y="4842837"/>
                </a:cubicBezTo>
                <a:cubicBezTo>
                  <a:pt x="1349561" y="4842837"/>
                  <a:pt x="827951" y="4641132"/>
                  <a:pt x="421087" y="4305358"/>
                </a:cubicBezTo>
                <a:lnTo>
                  <a:pt x="414866" y="4299704"/>
                </a:lnTo>
                <a:lnTo>
                  <a:pt x="680863" y="4008689"/>
                </a:lnTo>
                <a:lnTo>
                  <a:pt x="537479" y="3850927"/>
                </a:lnTo>
                <a:cubicBezTo>
                  <a:pt x="201705" y="3444063"/>
                  <a:pt x="0" y="2922454"/>
                  <a:pt x="0" y="2353734"/>
                </a:cubicBezTo>
                <a:cubicBezTo>
                  <a:pt x="0" y="1053803"/>
                  <a:pt x="1053803" y="0"/>
                  <a:pt x="2353734" y="0"/>
                </a:cubicBezTo>
                <a:close/>
              </a:path>
            </a:pathLst>
          </a:custGeom>
          <a:solidFill>
            <a:schemeClr val="bg1">
              <a:lumMod val="95000"/>
            </a:schemeClr>
          </a:solidFill>
        </p:spPr>
        <p:txBody>
          <a:bodyPr wrap="square" anchor="ctr">
            <a:noAutofit/>
          </a:bodyPr>
          <a:lstStyle>
            <a:lvl1pPr marL="0" indent="0" algn="ctr">
              <a:buNone/>
              <a:defRPr sz="135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740132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2533C0D5-B3FC-4C19-B87E-6325705835C8}"/>
              </a:ext>
            </a:extLst>
          </p:cNvPr>
          <p:cNvSpPr/>
          <p:nvPr userDrawn="1"/>
        </p:nvSpPr>
        <p:spPr>
          <a:xfrm flipH="1">
            <a:off x="259430" y="2474353"/>
            <a:ext cx="3240000" cy="4156119"/>
          </a:xfrm>
          <a:prstGeom prst="rect">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그림 개체 틀 5">
            <a:extLst>
              <a:ext uri="{FF2B5EF4-FFF2-40B4-BE49-F238E27FC236}">
                <a16:creationId xmlns:a16="http://schemas.microsoft.com/office/drawing/2014/main" id="{EB3D4F5F-2888-41B3-A012-AD40958BD2D3}"/>
              </a:ext>
            </a:extLst>
          </p:cNvPr>
          <p:cNvSpPr>
            <a:spLocks noGrp="1"/>
          </p:cNvSpPr>
          <p:nvPr>
            <p:ph type="pic" sz="quarter" idx="12" hasCustomPrompt="1"/>
          </p:nvPr>
        </p:nvSpPr>
        <p:spPr>
          <a:xfrm flipH="1">
            <a:off x="400508" y="2291782"/>
            <a:ext cx="3240000" cy="4156119"/>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6" name="TextBox 5">
            <a:extLst>
              <a:ext uri="{FF2B5EF4-FFF2-40B4-BE49-F238E27FC236}">
                <a16:creationId xmlns:a16="http://schemas.microsoft.com/office/drawing/2014/main" id="{EFC1DF8D-9D55-4A80-A8F7-E44A42D57E38}"/>
              </a:ext>
            </a:extLst>
          </p:cNvPr>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941134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1_Images &amp; Contents Layout">
    <p:spTree>
      <p:nvGrpSpPr>
        <p:cNvPr id="1" name=""/>
        <p:cNvGrpSpPr/>
        <p:nvPr/>
      </p:nvGrpSpPr>
      <p:grpSpPr>
        <a:xfrm>
          <a:off x="0" y="0"/>
          <a:ext cx="0" cy="0"/>
          <a:chOff x="0" y="0"/>
          <a:chExt cx="0" cy="0"/>
        </a:xfrm>
      </p:grpSpPr>
      <p:sp>
        <p:nvSpPr>
          <p:cNvPr id="3" name="Freeform 2"/>
          <p:cNvSpPr/>
          <p:nvPr userDrawn="1"/>
        </p:nvSpPr>
        <p:spPr>
          <a:xfrm>
            <a:off x="-26907" y="-42652"/>
            <a:ext cx="4211157" cy="6900652"/>
          </a:xfrm>
          <a:custGeom>
            <a:avLst/>
            <a:gdLst>
              <a:gd name="connsiteX0" fmla="*/ 0 w 4181475"/>
              <a:gd name="connsiteY0" fmla="*/ 0 h 6905625"/>
              <a:gd name="connsiteX1" fmla="*/ 4181475 w 4181475"/>
              <a:gd name="connsiteY1" fmla="*/ 9525 h 6905625"/>
              <a:gd name="connsiteX2" fmla="*/ 1000125 w 4181475"/>
              <a:gd name="connsiteY2" fmla="*/ 6877050 h 6905625"/>
              <a:gd name="connsiteX3" fmla="*/ 38100 w 4181475"/>
              <a:gd name="connsiteY3" fmla="*/ 6905625 h 6905625"/>
              <a:gd name="connsiteX4" fmla="*/ 0 w 4181475"/>
              <a:gd name="connsiteY4" fmla="*/ 0 h 6905625"/>
              <a:gd name="connsiteX0" fmla="*/ 125 w 4143375"/>
              <a:gd name="connsiteY0" fmla="*/ 0 h 6915198"/>
              <a:gd name="connsiteX1" fmla="*/ 4143375 w 4143375"/>
              <a:gd name="connsiteY1" fmla="*/ 19098 h 6915198"/>
              <a:gd name="connsiteX2" fmla="*/ 962025 w 4143375"/>
              <a:gd name="connsiteY2" fmla="*/ 6886623 h 6915198"/>
              <a:gd name="connsiteX3" fmla="*/ 0 w 4143375"/>
              <a:gd name="connsiteY3" fmla="*/ 6915198 h 6915198"/>
              <a:gd name="connsiteX4" fmla="*/ 125 w 4143375"/>
              <a:gd name="connsiteY4" fmla="*/ 0 h 6915198"/>
              <a:gd name="connsiteX0" fmla="*/ 125 w 4143375"/>
              <a:gd name="connsiteY0" fmla="*/ 0 h 6915198"/>
              <a:gd name="connsiteX1" fmla="*/ 4143375 w 4143375"/>
              <a:gd name="connsiteY1" fmla="*/ 19098 h 6915198"/>
              <a:gd name="connsiteX2" fmla="*/ 990694 w 4143375"/>
              <a:gd name="connsiteY2" fmla="*/ 6905770 h 6915198"/>
              <a:gd name="connsiteX3" fmla="*/ 0 w 4143375"/>
              <a:gd name="connsiteY3" fmla="*/ 6915198 h 6915198"/>
              <a:gd name="connsiteX4" fmla="*/ 125 w 4143375"/>
              <a:gd name="connsiteY4" fmla="*/ 0 h 6915198"/>
              <a:gd name="connsiteX0" fmla="*/ 125 w 4191156"/>
              <a:gd name="connsiteY0" fmla="*/ 28768 h 6943966"/>
              <a:gd name="connsiteX1" fmla="*/ 4191156 w 4191156"/>
              <a:gd name="connsiteY1" fmla="*/ 0 h 6943966"/>
              <a:gd name="connsiteX2" fmla="*/ 990694 w 4191156"/>
              <a:gd name="connsiteY2" fmla="*/ 6934538 h 6943966"/>
              <a:gd name="connsiteX3" fmla="*/ 0 w 4191156"/>
              <a:gd name="connsiteY3" fmla="*/ 6943966 h 6943966"/>
              <a:gd name="connsiteX4" fmla="*/ 125 w 4191156"/>
              <a:gd name="connsiteY4" fmla="*/ 28768 h 6943966"/>
              <a:gd name="connsiteX0" fmla="*/ 125 w 4191156"/>
              <a:gd name="connsiteY0" fmla="*/ 28768 h 6943966"/>
              <a:gd name="connsiteX1" fmla="*/ 4191156 w 4191156"/>
              <a:gd name="connsiteY1" fmla="*/ 0 h 6943966"/>
              <a:gd name="connsiteX2" fmla="*/ 1028919 w 4191156"/>
              <a:gd name="connsiteY2" fmla="*/ 6924966 h 6943966"/>
              <a:gd name="connsiteX3" fmla="*/ 0 w 4191156"/>
              <a:gd name="connsiteY3" fmla="*/ 6943966 h 6943966"/>
              <a:gd name="connsiteX4" fmla="*/ 125 w 4191156"/>
              <a:gd name="connsiteY4" fmla="*/ 28768 h 6943966"/>
              <a:gd name="connsiteX0" fmla="*/ 125 w 4213174"/>
              <a:gd name="connsiteY0" fmla="*/ 0 h 6915198"/>
              <a:gd name="connsiteX1" fmla="*/ 4213174 w 4213174"/>
              <a:gd name="connsiteY1" fmla="*/ 7993 h 6915198"/>
              <a:gd name="connsiteX2" fmla="*/ 1028919 w 4213174"/>
              <a:gd name="connsiteY2" fmla="*/ 6896198 h 6915198"/>
              <a:gd name="connsiteX3" fmla="*/ 0 w 4213174"/>
              <a:gd name="connsiteY3" fmla="*/ 6915198 h 6915198"/>
              <a:gd name="connsiteX4" fmla="*/ 125 w 4213174"/>
              <a:gd name="connsiteY4" fmla="*/ 0 h 6915198"/>
              <a:gd name="connsiteX0" fmla="*/ 125 w 4191156"/>
              <a:gd name="connsiteY0" fmla="*/ 0 h 6915198"/>
              <a:gd name="connsiteX1" fmla="*/ 4191156 w 4191156"/>
              <a:gd name="connsiteY1" fmla="*/ 640 h 6915198"/>
              <a:gd name="connsiteX2" fmla="*/ 1028919 w 4191156"/>
              <a:gd name="connsiteY2" fmla="*/ 6896198 h 6915198"/>
              <a:gd name="connsiteX3" fmla="*/ 0 w 4191156"/>
              <a:gd name="connsiteY3" fmla="*/ 6915198 h 6915198"/>
              <a:gd name="connsiteX4" fmla="*/ 125 w 4191156"/>
              <a:gd name="connsiteY4" fmla="*/ 0 h 6915198"/>
              <a:gd name="connsiteX0" fmla="*/ 125 w 4212595"/>
              <a:gd name="connsiteY0" fmla="*/ 0 h 6915198"/>
              <a:gd name="connsiteX1" fmla="*/ 4212595 w 4212595"/>
              <a:gd name="connsiteY1" fmla="*/ 38821 h 6915198"/>
              <a:gd name="connsiteX2" fmla="*/ 1028919 w 4212595"/>
              <a:gd name="connsiteY2" fmla="*/ 6896198 h 6915198"/>
              <a:gd name="connsiteX3" fmla="*/ 0 w 4212595"/>
              <a:gd name="connsiteY3" fmla="*/ 6915198 h 6915198"/>
              <a:gd name="connsiteX4" fmla="*/ 125 w 4212595"/>
              <a:gd name="connsiteY4" fmla="*/ 0 h 691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595" h="6915198">
                <a:moveTo>
                  <a:pt x="125" y="0"/>
                </a:moveTo>
                <a:lnTo>
                  <a:pt x="4212595" y="38821"/>
                </a:lnTo>
                <a:lnTo>
                  <a:pt x="1028919" y="6896198"/>
                </a:lnTo>
                <a:lnTo>
                  <a:pt x="0" y="6915198"/>
                </a:lnTo>
                <a:cubicBezTo>
                  <a:pt x="42" y="4610132"/>
                  <a:pt x="83" y="2305066"/>
                  <a:pt x="125"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grpSp>
        <p:nvGrpSpPr>
          <p:cNvPr id="2" name="Group 1"/>
          <p:cNvGrpSpPr/>
          <p:nvPr userDrawn="1"/>
        </p:nvGrpSpPr>
        <p:grpSpPr>
          <a:xfrm>
            <a:off x="2015065" y="-15933"/>
            <a:ext cx="2322042" cy="2466990"/>
            <a:chOff x="1827359" y="-19597"/>
            <a:chExt cx="3253206" cy="3173339"/>
          </a:xfrm>
          <a:solidFill>
            <a:schemeClr val="accent1">
              <a:lumMod val="20000"/>
              <a:lumOff val="80000"/>
            </a:schemeClr>
          </a:solidFill>
        </p:grpSpPr>
        <p:sp>
          <p:nvSpPr>
            <p:cNvPr id="4" name="Freeform 3"/>
            <p:cNvSpPr/>
            <p:nvPr userDrawn="1"/>
          </p:nvSpPr>
          <p:spPr>
            <a:xfrm>
              <a:off x="2727889" y="-19597"/>
              <a:ext cx="2352676" cy="3171824"/>
            </a:xfrm>
            <a:custGeom>
              <a:avLst/>
              <a:gdLst>
                <a:gd name="connsiteX0" fmla="*/ 1447800 w 2352675"/>
                <a:gd name="connsiteY0" fmla="*/ 0 h 3171825"/>
                <a:gd name="connsiteX1" fmla="*/ 2352675 w 2352675"/>
                <a:gd name="connsiteY1" fmla="*/ 0 h 3171825"/>
                <a:gd name="connsiteX2" fmla="*/ 971550 w 2352675"/>
                <a:gd name="connsiteY2" fmla="*/ 3171825 h 3171825"/>
                <a:gd name="connsiteX3" fmla="*/ 0 w 2352675"/>
                <a:gd name="connsiteY3" fmla="*/ 3171825 h 3171825"/>
                <a:gd name="connsiteX4" fmla="*/ 1447800 w 2352675"/>
                <a:gd name="connsiteY4" fmla="*/ 0 h 317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675" h="3171825">
                  <a:moveTo>
                    <a:pt x="1447800" y="0"/>
                  </a:moveTo>
                  <a:lnTo>
                    <a:pt x="2352675" y="0"/>
                  </a:lnTo>
                  <a:lnTo>
                    <a:pt x="971550" y="3171825"/>
                  </a:lnTo>
                  <a:lnTo>
                    <a:pt x="0" y="3171825"/>
                  </a:lnTo>
                  <a:lnTo>
                    <a:pt x="14478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6" name="Freeform 65"/>
            <p:cNvSpPr/>
            <p:nvPr userDrawn="1"/>
          </p:nvSpPr>
          <p:spPr>
            <a:xfrm>
              <a:off x="1827359" y="-18083"/>
              <a:ext cx="2352675" cy="3171825"/>
            </a:xfrm>
            <a:custGeom>
              <a:avLst/>
              <a:gdLst>
                <a:gd name="connsiteX0" fmla="*/ 1447800 w 2352675"/>
                <a:gd name="connsiteY0" fmla="*/ 0 h 3171825"/>
                <a:gd name="connsiteX1" fmla="*/ 2352675 w 2352675"/>
                <a:gd name="connsiteY1" fmla="*/ 0 h 3171825"/>
                <a:gd name="connsiteX2" fmla="*/ 971550 w 2352675"/>
                <a:gd name="connsiteY2" fmla="*/ 3171825 h 3171825"/>
                <a:gd name="connsiteX3" fmla="*/ 0 w 2352675"/>
                <a:gd name="connsiteY3" fmla="*/ 3171825 h 3171825"/>
                <a:gd name="connsiteX4" fmla="*/ 1447800 w 2352675"/>
                <a:gd name="connsiteY4" fmla="*/ 0 h 317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675" h="3171825">
                  <a:moveTo>
                    <a:pt x="1447800" y="0"/>
                  </a:moveTo>
                  <a:lnTo>
                    <a:pt x="2352675" y="0"/>
                  </a:lnTo>
                  <a:lnTo>
                    <a:pt x="971550" y="3171825"/>
                  </a:lnTo>
                  <a:lnTo>
                    <a:pt x="0" y="3171825"/>
                  </a:lnTo>
                  <a:lnTo>
                    <a:pt x="14478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nvGrpSpPr>
          <p:cNvPr id="40" name="Group 57">
            <a:extLst>
              <a:ext uri="{FF2B5EF4-FFF2-40B4-BE49-F238E27FC236}">
                <a16:creationId xmlns:a16="http://schemas.microsoft.com/office/drawing/2014/main" id="{EAB9B68E-0E3B-4BE0-B8F8-151B4F9AA20D}"/>
              </a:ext>
            </a:extLst>
          </p:cNvPr>
          <p:cNvGrpSpPr/>
          <p:nvPr userDrawn="1"/>
        </p:nvGrpSpPr>
        <p:grpSpPr>
          <a:xfrm>
            <a:off x="638097" y="1991644"/>
            <a:ext cx="1595147" cy="3673670"/>
            <a:chOff x="1438761" y="2033015"/>
            <a:chExt cx="1980000" cy="3420000"/>
          </a:xfrm>
        </p:grpSpPr>
        <p:sp>
          <p:nvSpPr>
            <p:cNvPr id="41" name="Rounded Rectangle 58">
              <a:extLst>
                <a:ext uri="{FF2B5EF4-FFF2-40B4-BE49-F238E27FC236}">
                  <a16:creationId xmlns:a16="http://schemas.microsoft.com/office/drawing/2014/main" id="{FDB5674B-8954-45D6-856F-8635A461E0AC}"/>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4" name="Rectangle 59">
              <a:extLst>
                <a:ext uri="{FF2B5EF4-FFF2-40B4-BE49-F238E27FC236}">
                  <a16:creationId xmlns:a16="http://schemas.microsoft.com/office/drawing/2014/main" id="{232323F7-730B-4115-90EB-2F2AD78DC6BD}"/>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48" name="Group 60">
              <a:extLst>
                <a:ext uri="{FF2B5EF4-FFF2-40B4-BE49-F238E27FC236}">
                  <a16:creationId xmlns:a16="http://schemas.microsoft.com/office/drawing/2014/main" id="{95EF7343-DE98-475F-9C99-3A196A57B891}"/>
                </a:ext>
              </a:extLst>
            </p:cNvPr>
            <p:cNvGrpSpPr/>
            <p:nvPr userDrawn="1"/>
          </p:nvGrpSpPr>
          <p:grpSpPr>
            <a:xfrm>
              <a:off x="2332851" y="5138854"/>
              <a:ext cx="191820" cy="211002"/>
              <a:chOff x="2453209" y="5151638"/>
              <a:chExt cx="191820" cy="211002"/>
            </a:xfrm>
          </p:grpSpPr>
          <p:sp>
            <p:nvSpPr>
              <p:cNvPr id="49" name="Oval 61">
                <a:extLst>
                  <a:ext uri="{FF2B5EF4-FFF2-40B4-BE49-F238E27FC236}">
                    <a16:creationId xmlns:a16="http://schemas.microsoft.com/office/drawing/2014/main" id="{EAD9F21B-B819-474E-BF4D-5B3F0F9C074D}"/>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0" name="Rounded Rectangle 62">
                <a:extLst>
                  <a:ext uri="{FF2B5EF4-FFF2-40B4-BE49-F238E27FC236}">
                    <a16:creationId xmlns:a16="http://schemas.microsoft.com/office/drawing/2014/main" id="{F2404D1F-E10C-4A44-82A1-AF5E7CBB6610}"/>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grpSp>
        <p:nvGrpSpPr>
          <p:cNvPr id="51" name="Group 51">
            <a:extLst>
              <a:ext uri="{FF2B5EF4-FFF2-40B4-BE49-F238E27FC236}">
                <a16:creationId xmlns:a16="http://schemas.microsoft.com/office/drawing/2014/main" id="{029C3365-4C47-476F-BD96-60948EEED497}"/>
              </a:ext>
            </a:extLst>
          </p:cNvPr>
          <p:cNvGrpSpPr/>
          <p:nvPr userDrawn="1"/>
        </p:nvGrpSpPr>
        <p:grpSpPr>
          <a:xfrm>
            <a:off x="2571207" y="1957776"/>
            <a:ext cx="1595147" cy="3673670"/>
            <a:chOff x="1438761" y="2033015"/>
            <a:chExt cx="1980000" cy="3420000"/>
          </a:xfrm>
        </p:grpSpPr>
        <p:sp>
          <p:nvSpPr>
            <p:cNvPr id="64" name="Rounded Rectangle 52">
              <a:extLst>
                <a:ext uri="{FF2B5EF4-FFF2-40B4-BE49-F238E27FC236}">
                  <a16:creationId xmlns:a16="http://schemas.microsoft.com/office/drawing/2014/main" id="{903C2877-5648-4EA2-AAFC-71345F2CC0B8}"/>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5" name="Rectangle 53">
              <a:extLst>
                <a:ext uri="{FF2B5EF4-FFF2-40B4-BE49-F238E27FC236}">
                  <a16:creationId xmlns:a16="http://schemas.microsoft.com/office/drawing/2014/main" id="{D839E5E7-18B9-45E8-AE00-5146A6801EBA}"/>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67" name="Group 54">
              <a:extLst>
                <a:ext uri="{FF2B5EF4-FFF2-40B4-BE49-F238E27FC236}">
                  <a16:creationId xmlns:a16="http://schemas.microsoft.com/office/drawing/2014/main" id="{BCF7304E-770A-438E-AF0D-155014D0B1F0}"/>
                </a:ext>
              </a:extLst>
            </p:cNvPr>
            <p:cNvGrpSpPr/>
            <p:nvPr userDrawn="1"/>
          </p:nvGrpSpPr>
          <p:grpSpPr>
            <a:xfrm>
              <a:off x="2332851" y="5138854"/>
              <a:ext cx="191820" cy="211002"/>
              <a:chOff x="2453209" y="5151638"/>
              <a:chExt cx="191820" cy="211002"/>
            </a:xfrm>
          </p:grpSpPr>
          <p:sp>
            <p:nvSpPr>
              <p:cNvPr id="68" name="Oval 55">
                <a:extLst>
                  <a:ext uri="{FF2B5EF4-FFF2-40B4-BE49-F238E27FC236}">
                    <a16:creationId xmlns:a16="http://schemas.microsoft.com/office/drawing/2014/main" id="{5B498A21-13F9-4FD8-BA7A-4CF5B592C91E}"/>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9" name="Rounded Rectangle 56">
                <a:extLst>
                  <a:ext uri="{FF2B5EF4-FFF2-40B4-BE49-F238E27FC236}">
                    <a16:creationId xmlns:a16="http://schemas.microsoft.com/office/drawing/2014/main" id="{A6711C24-306E-4C85-8E21-5B5B12708D31}"/>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sp>
        <p:nvSpPr>
          <p:cNvPr id="70" name="Picture Placeholder 9">
            <a:extLst>
              <a:ext uri="{FF2B5EF4-FFF2-40B4-BE49-F238E27FC236}">
                <a16:creationId xmlns:a16="http://schemas.microsoft.com/office/drawing/2014/main" id="{A9684557-E735-4F99-9200-B752FE632923}"/>
              </a:ext>
            </a:extLst>
          </p:cNvPr>
          <p:cNvSpPr>
            <a:spLocks noGrp="1"/>
          </p:cNvSpPr>
          <p:nvPr>
            <p:ph type="pic" sz="quarter" idx="11" hasCustomPrompt="1"/>
          </p:nvPr>
        </p:nvSpPr>
        <p:spPr>
          <a:xfrm>
            <a:off x="3267021" y="2241136"/>
            <a:ext cx="795685" cy="2905556"/>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71" name="Picture Placeholder 9">
            <a:extLst>
              <a:ext uri="{FF2B5EF4-FFF2-40B4-BE49-F238E27FC236}">
                <a16:creationId xmlns:a16="http://schemas.microsoft.com/office/drawing/2014/main" id="{E207400C-59DF-4155-A4E2-8588593E2F76}"/>
              </a:ext>
            </a:extLst>
          </p:cNvPr>
          <p:cNvSpPr>
            <a:spLocks noGrp="1"/>
          </p:cNvSpPr>
          <p:nvPr>
            <p:ph type="pic" sz="quarter" idx="12" hasCustomPrompt="1"/>
          </p:nvPr>
        </p:nvSpPr>
        <p:spPr>
          <a:xfrm>
            <a:off x="752133" y="2290033"/>
            <a:ext cx="815282" cy="2905557"/>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grpSp>
        <p:nvGrpSpPr>
          <p:cNvPr id="72" name="Group 5">
            <a:extLst>
              <a:ext uri="{FF2B5EF4-FFF2-40B4-BE49-F238E27FC236}">
                <a16:creationId xmlns:a16="http://schemas.microsoft.com/office/drawing/2014/main" id="{6E65A757-CCD5-48A1-8DD3-F86E193ABBCE}"/>
              </a:ext>
            </a:extLst>
          </p:cNvPr>
          <p:cNvGrpSpPr/>
          <p:nvPr userDrawn="1"/>
        </p:nvGrpSpPr>
        <p:grpSpPr>
          <a:xfrm>
            <a:off x="1558338" y="1819950"/>
            <a:ext cx="1728217" cy="3980137"/>
            <a:chOff x="1438761" y="2033015"/>
            <a:chExt cx="1980000" cy="3420000"/>
          </a:xfrm>
        </p:grpSpPr>
        <p:sp>
          <p:nvSpPr>
            <p:cNvPr id="73" name="Rounded Rectangle 41">
              <a:extLst>
                <a:ext uri="{FF2B5EF4-FFF2-40B4-BE49-F238E27FC236}">
                  <a16:creationId xmlns:a16="http://schemas.microsoft.com/office/drawing/2014/main" id="{7DF5FFA1-E879-4ECA-9B4C-31AAE46B98D6}"/>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4" name="Rectangle 42">
              <a:extLst>
                <a:ext uri="{FF2B5EF4-FFF2-40B4-BE49-F238E27FC236}">
                  <a16:creationId xmlns:a16="http://schemas.microsoft.com/office/drawing/2014/main" id="{085BC32C-E608-44B8-A7A0-89B00F110C46}"/>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75" name="Group 6">
              <a:extLst>
                <a:ext uri="{FF2B5EF4-FFF2-40B4-BE49-F238E27FC236}">
                  <a16:creationId xmlns:a16="http://schemas.microsoft.com/office/drawing/2014/main" id="{56422AC3-6C41-4DC1-BFCF-E1FB16737474}"/>
                </a:ext>
              </a:extLst>
            </p:cNvPr>
            <p:cNvGrpSpPr/>
            <p:nvPr userDrawn="1"/>
          </p:nvGrpSpPr>
          <p:grpSpPr>
            <a:xfrm>
              <a:off x="2332851" y="5138854"/>
              <a:ext cx="191820" cy="211002"/>
              <a:chOff x="2453209" y="5151638"/>
              <a:chExt cx="191820" cy="211002"/>
            </a:xfrm>
          </p:grpSpPr>
          <p:sp>
            <p:nvSpPr>
              <p:cNvPr id="76" name="Oval 44">
                <a:extLst>
                  <a:ext uri="{FF2B5EF4-FFF2-40B4-BE49-F238E27FC236}">
                    <a16:creationId xmlns:a16="http://schemas.microsoft.com/office/drawing/2014/main" id="{2EC257C4-0911-426B-A877-20FB5F821CDD}"/>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7" name="Rounded Rectangle 45">
                <a:extLst>
                  <a:ext uri="{FF2B5EF4-FFF2-40B4-BE49-F238E27FC236}">
                    <a16:creationId xmlns:a16="http://schemas.microsoft.com/office/drawing/2014/main" id="{8E296D12-D65E-431F-A0FB-A693E4FA6848}"/>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sp>
        <p:nvSpPr>
          <p:cNvPr id="78" name="Picture Placeholder 9">
            <a:extLst>
              <a:ext uri="{FF2B5EF4-FFF2-40B4-BE49-F238E27FC236}">
                <a16:creationId xmlns:a16="http://schemas.microsoft.com/office/drawing/2014/main" id="{FBF029D3-590C-4B47-A9C3-7C543074FD0C}"/>
              </a:ext>
            </a:extLst>
          </p:cNvPr>
          <p:cNvSpPr>
            <a:spLocks noGrp="1"/>
          </p:cNvSpPr>
          <p:nvPr>
            <p:ph type="pic" sz="quarter" idx="10" hasCustomPrompt="1"/>
          </p:nvPr>
        </p:nvSpPr>
        <p:spPr>
          <a:xfrm>
            <a:off x="1663086" y="2151585"/>
            <a:ext cx="1517540" cy="3142249"/>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38" name="Text Placeholder 9">
            <a:extLst>
              <a:ext uri="{FF2B5EF4-FFF2-40B4-BE49-F238E27FC236}">
                <a16:creationId xmlns:a16="http://schemas.microsoft.com/office/drawing/2014/main" id="{4D7B1FD0-5E10-43C8-B28F-F43B7DABDCFA}"/>
              </a:ext>
            </a:extLst>
          </p:cNvPr>
          <p:cNvSpPr>
            <a:spLocks noGrp="1"/>
          </p:cNvSpPr>
          <p:nvPr>
            <p:ph type="body" sz="quarter" idx="13" hasCustomPrompt="1"/>
          </p:nvPr>
        </p:nvSpPr>
        <p:spPr>
          <a:xfrm>
            <a:off x="242647" y="448839"/>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598191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539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31231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691075"/>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2208255"/>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5835368"/>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4611907"/>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4863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amp; Takeout - No Question/Subheader">
    <p:spTree>
      <p:nvGrpSpPr>
        <p:cNvPr id="1" name=""/>
        <p:cNvGrpSpPr/>
        <p:nvPr/>
      </p:nvGrpSpPr>
      <p:grpSpPr>
        <a:xfrm>
          <a:off x="0" y="0"/>
          <a:ext cx="0" cy="0"/>
          <a:chOff x="0" y="0"/>
          <a:chExt cx="0" cy="0"/>
        </a:xfrm>
      </p:grpSpPr>
      <p:sp>
        <p:nvSpPr>
          <p:cNvPr id="6" name="Text Placeholder 11"/>
          <p:cNvSpPr>
            <a:spLocks noGrp="1"/>
          </p:cNvSpPr>
          <p:nvPr>
            <p:ph type="body" sz="quarter" idx="12" hasCustomPrompt="1"/>
          </p:nvPr>
        </p:nvSpPr>
        <p:spPr>
          <a:xfrm>
            <a:off x="1251496" y="0"/>
            <a:ext cx="78994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8" name="Text Placeholder 11"/>
          <p:cNvSpPr>
            <a:spLocks noGrp="1"/>
          </p:cNvSpPr>
          <p:nvPr>
            <p:ph type="body" sz="quarter" idx="14" hasCustomPrompt="1"/>
          </p:nvPr>
        </p:nvSpPr>
        <p:spPr>
          <a:xfrm>
            <a:off x="0" y="619894"/>
            <a:ext cx="1244600" cy="6238106"/>
          </a:xfrm>
          <a:prstGeom prst="rect">
            <a:avLst/>
          </a:prstGeom>
        </p:spPr>
        <p:txBody>
          <a:bodyPr anchor="ctr">
            <a:noAutofit/>
          </a:bodyPr>
          <a:lstStyle>
            <a:lvl1pPr marL="0" indent="0" algn="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amp; Takeout - No Subheader">
    <p:spTree>
      <p:nvGrpSpPr>
        <p:cNvPr id="1" name=""/>
        <p:cNvGrpSpPr/>
        <p:nvPr/>
      </p:nvGrpSpPr>
      <p:grpSpPr>
        <a:xfrm>
          <a:off x="0" y="0"/>
          <a:ext cx="0" cy="0"/>
          <a:chOff x="0" y="0"/>
          <a:chExt cx="0" cy="0"/>
        </a:xfrm>
      </p:grpSpPr>
      <p:sp>
        <p:nvSpPr>
          <p:cNvPr id="6" name="Text Placeholder 11"/>
          <p:cNvSpPr>
            <a:spLocks noGrp="1"/>
          </p:cNvSpPr>
          <p:nvPr>
            <p:ph type="body" sz="quarter" idx="12" hasCustomPrompt="1"/>
          </p:nvPr>
        </p:nvSpPr>
        <p:spPr>
          <a:xfrm>
            <a:off x="1244600" y="0"/>
            <a:ext cx="78994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3" name="Text Placeholder 2"/>
          <p:cNvSpPr>
            <a:spLocks noGrp="1"/>
          </p:cNvSpPr>
          <p:nvPr>
            <p:ph type="body" sz="quarter" idx="15" hasCustomPrompt="1"/>
          </p:nvPr>
        </p:nvSpPr>
        <p:spPr>
          <a:xfrm>
            <a:off x="1244600" y="520144"/>
            <a:ext cx="7899399" cy="215900"/>
          </a:xfrm>
          <a:prstGeom prst="rect">
            <a:avLst/>
          </a:prstGeom>
        </p:spPr>
        <p:txBody>
          <a:bodyPr/>
          <a:lstStyle>
            <a:lvl1pPr marL="449263" indent="-449263">
              <a:buNone/>
              <a:defRPr sz="900" i="1">
                <a:solidFill>
                  <a:schemeClr val="tx1">
                    <a:lumMod val="65000"/>
                    <a:lumOff val="35000"/>
                  </a:schemeClr>
                </a:solidFill>
                <a:latin typeface="Century Gothic" panose="020B0502020202020204" pitchFamily="34" charset="0"/>
              </a:defRPr>
            </a:lvl1pPr>
            <a:lvl2pPr marL="457200" indent="0">
              <a:buNone/>
              <a:defRPr sz="800">
                <a:solidFill>
                  <a:schemeClr val="tx1">
                    <a:lumMod val="65000"/>
                    <a:lumOff val="35000"/>
                  </a:schemeClr>
                </a:solidFill>
                <a:latin typeface="Century Gothic" panose="020B0502020202020204" pitchFamily="34" charset="0"/>
              </a:defRPr>
            </a:lvl2pPr>
            <a:lvl3pPr marL="914400" indent="0">
              <a:buNone/>
              <a:defRPr sz="800">
                <a:solidFill>
                  <a:schemeClr val="tx1">
                    <a:lumMod val="65000"/>
                    <a:lumOff val="35000"/>
                  </a:schemeClr>
                </a:solidFill>
                <a:latin typeface="Century Gothic" panose="020B0502020202020204" pitchFamily="34" charset="0"/>
              </a:defRPr>
            </a:lvl3pPr>
            <a:lvl4pPr marL="1371600" indent="0">
              <a:buNone/>
              <a:defRPr sz="800">
                <a:solidFill>
                  <a:schemeClr val="tx1">
                    <a:lumMod val="65000"/>
                    <a:lumOff val="35000"/>
                  </a:schemeClr>
                </a:solidFill>
                <a:latin typeface="Century Gothic" panose="020B0502020202020204" pitchFamily="34" charset="0"/>
              </a:defRPr>
            </a:lvl4pPr>
            <a:lvl5pPr marL="1828800" indent="0">
              <a:buNone/>
              <a:defRPr sz="800">
                <a:solidFill>
                  <a:schemeClr val="tx1">
                    <a:lumMod val="65000"/>
                    <a:lumOff val="35000"/>
                  </a:schemeClr>
                </a:solidFill>
                <a:latin typeface="Century Gothic" panose="020B0502020202020204" pitchFamily="34" charset="0"/>
              </a:defRPr>
            </a:lvl5pPr>
          </a:lstStyle>
          <a:p>
            <a:pPr lvl="0"/>
            <a:r>
              <a:rPr lang="en-US" dirty="0"/>
              <a:t>Q#.	Insert question here</a:t>
            </a:r>
            <a:endParaRPr lang="en-AU" dirty="0"/>
          </a:p>
        </p:txBody>
      </p:sp>
      <p:sp>
        <p:nvSpPr>
          <p:cNvPr id="9" name="Text Placeholder 11"/>
          <p:cNvSpPr>
            <a:spLocks noGrp="1"/>
          </p:cNvSpPr>
          <p:nvPr>
            <p:ph type="body" sz="quarter" idx="14" hasCustomPrompt="1"/>
          </p:nvPr>
        </p:nvSpPr>
        <p:spPr>
          <a:xfrm>
            <a:off x="0" y="619894"/>
            <a:ext cx="1244600" cy="6238106"/>
          </a:xfrm>
          <a:prstGeom prst="rect">
            <a:avLst/>
          </a:prstGeom>
        </p:spPr>
        <p:txBody>
          <a:bodyPr anchor="ctr">
            <a:noAutofit/>
          </a:bodyPr>
          <a:lstStyle>
            <a:lvl1pPr marL="0" indent="0" algn="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1544553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mp; Takeout - Subheader">
    <p:spTree>
      <p:nvGrpSpPr>
        <p:cNvPr id="1" name=""/>
        <p:cNvGrpSpPr/>
        <p:nvPr/>
      </p:nvGrpSpPr>
      <p:grpSpPr>
        <a:xfrm>
          <a:off x="0" y="0"/>
          <a:ext cx="0" cy="0"/>
          <a:chOff x="0" y="0"/>
          <a:chExt cx="0" cy="0"/>
        </a:xfrm>
      </p:grpSpPr>
      <p:sp>
        <p:nvSpPr>
          <p:cNvPr id="6" name="Text Placeholder 11"/>
          <p:cNvSpPr>
            <a:spLocks noGrp="1"/>
          </p:cNvSpPr>
          <p:nvPr>
            <p:ph type="body" sz="quarter" idx="12" hasCustomPrompt="1"/>
          </p:nvPr>
        </p:nvSpPr>
        <p:spPr>
          <a:xfrm>
            <a:off x="1244600" y="0"/>
            <a:ext cx="78994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7" name="Text Placeholder 11"/>
          <p:cNvSpPr>
            <a:spLocks noGrp="1"/>
          </p:cNvSpPr>
          <p:nvPr>
            <p:ph type="body" sz="quarter" idx="13" hasCustomPrompt="1"/>
          </p:nvPr>
        </p:nvSpPr>
        <p:spPr>
          <a:xfrm>
            <a:off x="1234091" y="908720"/>
            <a:ext cx="7899400" cy="216818"/>
          </a:xfrm>
          <a:prstGeom prst="rect">
            <a:avLst/>
          </a:prstGeom>
        </p:spPr>
        <p:txBody>
          <a:bodyPr anchor="ctr">
            <a:noAutofit/>
          </a:bodyPr>
          <a:lstStyle>
            <a:lvl1pPr marL="0" indent="0" algn="ctr">
              <a:buNone/>
              <a:defRPr sz="1400" i="0" baseline="0">
                <a:solidFill>
                  <a:schemeClr val="tx1">
                    <a:lumMod val="65000"/>
                    <a:lumOff val="35000"/>
                  </a:schemeClr>
                </a:solidFill>
                <a:latin typeface="Century Gothic" pitchFamily="34" charset="0"/>
              </a:defRPr>
            </a:lvl1pPr>
          </a:lstStyle>
          <a:p>
            <a:pPr lvl="0"/>
            <a:r>
              <a:rPr lang="en-US" dirty="0"/>
              <a:t>Sub Header</a:t>
            </a:r>
          </a:p>
        </p:txBody>
      </p:sp>
      <p:sp>
        <p:nvSpPr>
          <p:cNvPr id="3" name="Text Placeholder 2"/>
          <p:cNvSpPr>
            <a:spLocks noGrp="1"/>
          </p:cNvSpPr>
          <p:nvPr>
            <p:ph type="body" sz="quarter" idx="15" hasCustomPrompt="1"/>
          </p:nvPr>
        </p:nvSpPr>
        <p:spPr>
          <a:xfrm>
            <a:off x="1236211" y="517831"/>
            <a:ext cx="7899399" cy="215900"/>
          </a:xfrm>
          <a:prstGeom prst="rect">
            <a:avLst/>
          </a:prstGeom>
        </p:spPr>
        <p:txBody>
          <a:bodyPr/>
          <a:lstStyle>
            <a:lvl1pPr marL="449263" indent="-449263">
              <a:buNone/>
              <a:defRPr sz="900" i="1">
                <a:solidFill>
                  <a:schemeClr val="tx1">
                    <a:lumMod val="65000"/>
                    <a:lumOff val="35000"/>
                  </a:schemeClr>
                </a:solidFill>
                <a:latin typeface="Century Gothic" panose="020B0502020202020204" pitchFamily="34" charset="0"/>
              </a:defRPr>
            </a:lvl1pPr>
            <a:lvl2pPr marL="457200" indent="0">
              <a:buNone/>
              <a:defRPr sz="800">
                <a:solidFill>
                  <a:schemeClr val="tx1">
                    <a:lumMod val="65000"/>
                    <a:lumOff val="35000"/>
                  </a:schemeClr>
                </a:solidFill>
                <a:latin typeface="Century Gothic" panose="020B0502020202020204" pitchFamily="34" charset="0"/>
              </a:defRPr>
            </a:lvl2pPr>
            <a:lvl3pPr marL="914400" indent="0">
              <a:buNone/>
              <a:defRPr sz="800">
                <a:solidFill>
                  <a:schemeClr val="tx1">
                    <a:lumMod val="65000"/>
                    <a:lumOff val="35000"/>
                  </a:schemeClr>
                </a:solidFill>
                <a:latin typeface="Century Gothic" panose="020B0502020202020204" pitchFamily="34" charset="0"/>
              </a:defRPr>
            </a:lvl3pPr>
            <a:lvl4pPr marL="1371600" indent="0">
              <a:buNone/>
              <a:defRPr sz="800">
                <a:solidFill>
                  <a:schemeClr val="tx1">
                    <a:lumMod val="65000"/>
                    <a:lumOff val="35000"/>
                  </a:schemeClr>
                </a:solidFill>
                <a:latin typeface="Century Gothic" panose="020B0502020202020204" pitchFamily="34" charset="0"/>
              </a:defRPr>
            </a:lvl4pPr>
            <a:lvl5pPr marL="1828800" indent="0">
              <a:buNone/>
              <a:defRPr sz="800">
                <a:solidFill>
                  <a:schemeClr val="tx1">
                    <a:lumMod val="65000"/>
                    <a:lumOff val="35000"/>
                  </a:schemeClr>
                </a:solidFill>
                <a:latin typeface="Century Gothic" panose="020B0502020202020204" pitchFamily="34" charset="0"/>
              </a:defRPr>
            </a:lvl5pPr>
          </a:lstStyle>
          <a:p>
            <a:pPr lvl="0"/>
            <a:r>
              <a:rPr lang="en-US" dirty="0"/>
              <a:t>Q#.	Insert question here</a:t>
            </a:r>
            <a:endParaRPr lang="en-AU" dirty="0"/>
          </a:p>
        </p:txBody>
      </p:sp>
      <p:sp>
        <p:nvSpPr>
          <p:cNvPr id="9" name="Text Placeholder 11"/>
          <p:cNvSpPr>
            <a:spLocks noGrp="1"/>
          </p:cNvSpPr>
          <p:nvPr>
            <p:ph type="body" sz="quarter" idx="14" hasCustomPrompt="1"/>
          </p:nvPr>
        </p:nvSpPr>
        <p:spPr>
          <a:xfrm>
            <a:off x="0" y="619894"/>
            <a:ext cx="1244600" cy="6238106"/>
          </a:xfrm>
          <a:prstGeom prst="rect">
            <a:avLst/>
          </a:prstGeom>
        </p:spPr>
        <p:txBody>
          <a:bodyPr anchor="ctr">
            <a:noAutofit/>
          </a:bodyPr>
          <a:lstStyle>
            <a:lvl1pPr marL="0" indent="0" algn="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1299965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396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1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1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6.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40352" y="6165304"/>
            <a:ext cx="1280595" cy="344611"/>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AD65E99B-2F67-4574-951D-E900BBC0E5E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898" r="3157"/>
          <a:stretch/>
        </p:blipFill>
        <p:spPr>
          <a:xfrm>
            <a:off x="0" y="-2895"/>
            <a:ext cx="9144000" cy="5898327"/>
          </a:xfrm>
          <a:prstGeom prst="rect">
            <a:avLst/>
          </a:prstGeom>
        </p:spPr>
      </p:pic>
      <p:sp>
        <p:nvSpPr>
          <p:cNvPr id="6" name="Rectangle 5">
            <a:extLst>
              <a:ext uri="{FF2B5EF4-FFF2-40B4-BE49-F238E27FC236}">
                <a16:creationId xmlns:a16="http://schemas.microsoft.com/office/drawing/2014/main" id="{7831ECD6-F61C-4C4F-91FA-ED11B19CFFFC}"/>
              </a:ext>
            </a:extLst>
          </p:cNvPr>
          <p:cNvSpPr/>
          <p:nvPr userDrawn="1"/>
        </p:nvSpPr>
        <p:spPr>
          <a:xfrm rot="10800000" flipH="1" flipV="1">
            <a:off x="1" y="0"/>
            <a:ext cx="9143999" cy="5877272"/>
          </a:xfrm>
          <a:prstGeom prst="rect">
            <a:avLst/>
          </a:prstGeom>
          <a:solidFill>
            <a:schemeClr val="tx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pic>
        <p:nvPicPr>
          <p:cNvPr id="7" name="Picture 3" descr="F:\Micromex Business\- Administration\Instructions &amp; Reporting\Logo set and letterhead\Micromex logos\Compass_Cut_Trans.png">
            <a:extLst>
              <a:ext uri="{FF2B5EF4-FFF2-40B4-BE49-F238E27FC236}">
                <a16:creationId xmlns:a16="http://schemas.microsoft.com/office/drawing/2014/main" id="{0A4230EC-7422-4D1F-80FA-18B16A1E1493}"/>
              </a:ext>
            </a:extLst>
          </p:cNvPr>
          <p:cNvPicPr>
            <a:picLocks noChangeAspect="1" noChangeArrowheads="1"/>
          </p:cNvPicPr>
          <p:nvPr userDrawn="1"/>
        </p:nvPicPr>
        <p:blipFill>
          <a:blip r:embed="rId5" cstate="email">
            <a:lum/>
            <a:extLst>
              <a:ext uri="{28A0092B-C50C-407E-A947-70E740481C1C}">
                <a14:useLocalDpi xmlns:a14="http://schemas.microsoft.com/office/drawing/2010/main"/>
              </a:ext>
            </a:extLst>
          </a:blip>
          <a:srcRect/>
          <a:stretch>
            <a:fillRect/>
          </a:stretch>
        </p:blipFill>
        <p:spPr bwMode="auto">
          <a:xfrm>
            <a:off x="6488838" y="-18159"/>
            <a:ext cx="2637195" cy="4365104"/>
          </a:xfrm>
          <a:prstGeom prst="rect">
            <a:avLst/>
          </a:prstGeom>
          <a:noFill/>
          <a:effectLst>
            <a:outerShdw blurRad="50800" dist="50800" dir="5400000" algn="ctr" rotWithShape="0">
              <a:srgbClr val="000000"/>
            </a:outerShdw>
          </a:effectLst>
        </p:spPr>
      </p:pic>
    </p:spTree>
    <p:extLst>
      <p:ext uri="{BB962C8B-B14F-4D97-AF65-F5344CB8AC3E}">
        <p14:creationId xmlns:p14="http://schemas.microsoft.com/office/powerpoint/2010/main" val="1838855969"/>
      </p:ext>
    </p:extLst>
  </p:cSld>
  <p:clrMap bg1="lt1" tx1="dk1" bg2="lt2" tx2="dk2" accent1="accent1" accent2="accent2" accent3="accent3" accent4="accent4" accent5="accent5" accent6="accent6" hlink="hlink" folHlink="folHlink"/>
  <p:sldLayoutIdLst>
    <p:sldLayoutId id="2147483705"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F:\Micromex Business\- Administration\Instructions &amp; Reporting\Logo set and letterhead\Micromex logos\Compass_Cut_Trans.png"/>
          <p:cNvPicPr>
            <a:picLocks noChangeAspect="1" noChangeArrowheads="1"/>
          </p:cNvPicPr>
          <p:nvPr userDrawn="1"/>
        </p:nvPicPr>
        <p:blipFill>
          <a:blip r:embed="rId3" cstate="email">
            <a:duotone>
              <a:prstClr val="black"/>
              <a:schemeClr val="accent1">
                <a:tint val="45000"/>
                <a:satMod val="400000"/>
              </a:schemeClr>
            </a:duotone>
            <a:lum bright="4000" contrast="-28000"/>
            <a:extLst>
              <a:ext uri="{28A0092B-C50C-407E-A947-70E740481C1C}">
                <a14:useLocalDpi xmlns:a14="http://schemas.microsoft.com/office/drawing/2010/main"/>
              </a:ext>
            </a:extLst>
          </a:blip>
          <a:srcRect/>
          <a:stretch>
            <a:fillRect/>
          </a:stretch>
        </p:blipFill>
        <p:spPr bwMode="auto">
          <a:xfrm rot="10800000">
            <a:off x="-1" y="5877272"/>
            <a:ext cx="592511" cy="980728"/>
          </a:xfrm>
          <a:prstGeom prst="rect">
            <a:avLst/>
          </a:prstGeom>
          <a:noFill/>
          <a:effectLst/>
        </p:spPr>
      </p:pic>
      <p:sp>
        <p:nvSpPr>
          <p:cNvPr id="3" name="TextBox 2">
            <a:extLst>
              <a:ext uri="{FF2B5EF4-FFF2-40B4-BE49-F238E27FC236}">
                <a16:creationId xmlns:a16="http://schemas.microsoft.com/office/drawing/2014/main" id="{C8F084DA-80E8-4586-85FA-84F06A811F93}"/>
              </a:ext>
            </a:extLst>
          </p:cNvPr>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212004915"/>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F:\Micromex Business\- Administration\Instructions &amp; Reporting\Logo set and letterhead\Micromex logos\Compass_Cut_Trans.png"/>
          <p:cNvPicPr>
            <a:picLocks noChangeAspect="1" noChangeArrowheads="1"/>
          </p:cNvPicPr>
          <p:nvPr userDrawn="1"/>
        </p:nvPicPr>
        <p:blipFill>
          <a:blip r:embed="rId3" cstate="email">
            <a:duotone>
              <a:prstClr val="black"/>
              <a:schemeClr val="accent1">
                <a:tint val="45000"/>
                <a:satMod val="400000"/>
              </a:schemeClr>
            </a:duotone>
            <a:lum bright="4000" contrast="-28000"/>
            <a:extLst>
              <a:ext uri="{28A0092B-C50C-407E-A947-70E740481C1C}">
                <a14:useLocalDpi xmlns:a14="http://schemas.microsoft.com/office/drawing/2010/main"/>
              </a:ext>
            </a:extLst>
          </a:blip>
          <a:srcRect/>
          <a:stretch>
            <a:fillRect/>
          </a:stretch>
        </p:blipFill>
        <p:spPr bwMode="auto">
          <a:xfrm rot="10800000">
            <a:off x="-1" y="5877272"/>
            <a:ext cx="592511" cy="980728"/>
          </a:xfrm>
          <a:prstGeom prst="rect">
            <a:avLst/>
          </a:prstGeom>
          <a:noFill/>
          <a:effectLst/>
        </p:spPr>
      </p:pic>
    </p:spTree>
    <p:extLst>
      <p:ext uri="{BB962C8B-B14F-4D97-AF65-F5344CB8AC3E}">
        <p14:creationId xmlns:p14="http://schemas.microsoft.com/office/powerpoint/2010/main" val="1299291477"/>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081986"/>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1720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9" r:id="rId18"/>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38987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40352" y="6165304"/>
            <a:ext cx="1280595" cy="344611"/>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AD65E99B-2F67-4574-951D-E900BBC0E5E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18159"/>
            <a:ext cx="9143999" cy="5877272"/>
          </a:xfrm>
          <a:prstGeom prst="rect">
            <a:avLst/>
          </a:prstGeom>
        </p:spPr>
      </p:pic>
      <p:sp>
        <p:nvSpPr>
          <p:cNvPr id="6" name="Rectangle 5">
            <a:extLst>
              <a:ext uri="{FF2B5EF4-FFF2-40B4-BE49-F238E27FC236}">
                <a16:creationId xmlns:a16="http://schemas.microsoft.com/office/drawing/2014/main" id="{7831ECD6-F61C-4C4F-91FA-ED11B19CFFFC}"/>
              </a:ext>
            </a:extLst>
          </p:cNvPr>
          <p:cNvSpPr/>
          <p:nvPr userDrawn="1"/>
        </p:nvSpPr>
        <p:spPr>
          <a:xfrm rot="10800000" flipH="1" flipV="1">
            <a:off x="1" y="0"/>
            <a:ext cx="9143999" cy="5859113"/>
          </a:xfrm>
          <a:prstGeom prst="rect">
            <a:avLst/>
          </a:prstGeom>
          <a:solidFill>
            <a:schemeClr val="tx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pic>
        <p:nvPicPr>
          <p:cNvPr id="7" name="Picture 3" descr="F:\Micromex Business\- Administration\Instructions &amp; Reporting\Logo set and letterhead\Micromex logos\Compass_Cut_Trans.png">
            <a:extLst>
              <a:ext uri="{FF2B5EF4-FFF2-40B4-BE49-F238E27FC236}">
                <a16:creationId xmlns:a16="http://schemas.microsoft.com/office/drawing/2014/main" id="{0A4230EC-7422-4D1F-80FA-18B16A1E1493}"/>
              </a:ext>
            </a:extLst>
          </p:cNvPr>
          <p:cNvPicPr>
            <a:picLocks noChangeAspect="1" noChangeArrowheads="1"/>
          </p:cNvPicPr>
          <p:nvPr userDrawn="1"/>
        </p:nvPicPr>
        <p:blipFill>
          <a:blip r:embed="rId5" cstate="email">
            <a:lum/>
            <a:extLst>
              <a:ext uri="{28A0092B-C50C-407E-A947-70E740481C1C}">
                <a14:useLocalDpi xmlns:a14="http://schemas.microsoft.com/office/drawing/2010/main"/>
              </a:ext>
            </a:extLst>
          </a:blip>
          <a:srcRect/>
          <a:stretch>
            <a:fillRect/>
          </a:stretch>
        </p:blipFill>
        <p:spPr bwMode="auto">
          <a:xfrm>
            <a:off x="6488838" y="-18159"/>
            <a:ext cx="2637195" cy="4365104"/>
          </a:xfrm>
          <a:prstGeom prst="rect">
            <a:avLst/>
          </a:prstGeom>
          <a:noFill/>
          <a:effectLst>
            <a:outerShdw blurRad="50800" dist="50800" dir="5400000" algn="ctr" rotWithShape="0">
              <a:srgbClr val="000000"/>
            </a:outerShdw>
          </a:effectLst>
        </p:spPr>
      </p:pic>
    </p:spTree>
    <p:extLst>
      <p:ext uri="{BB962C8B-B14F-4D97-AF65-F5344CB8AC3E}">
        <p14:creationId xmlns:p14="http://schemas.microsoft.com/office/powerpoint/2010/main" val="3951075232"/>
      </p:ext>
    </p:extLst>
  </p:cSld>
  <p:clrMap bg1="lt1" tx1="dk1" bg2="lt2" tx2="dk2" accent1="accent1" accent2="accent2" accent3="accent3" accent4="accent4" accent5="accent5" accent6="accent6" hlink="hlink" folHlink="folHlink"/>
  <p:sldLayoutIdLst>
    <p:sldLayoutId id="2147483709"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56" y="5876625"/>
            <a:ext cx="9143244" cy="981375"/>
          </a:xfrm>
          <a:prstGeom prst="rect">
            <a:avLst/>
          </a:prstGeom>
        </p:spPr>
      </p:pic>
      <p:sp>
        <p:nvSpPr>
          <p:cNvPr id="3" name="TextBox 2"/>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59" r:id="rId2"/>
    <p:sldLayoutId id="2147483664"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2970"/>
            <a:ext cx="1243481" cy="6857433"/>
          </a:xfrm>
          <a:prstGeom prst="rect">
            <a:avLst/>
          </a:prstGeom>
        </p:spPr>
      </p:pic>
      <p:sp>
        <p:nvSpPr>
          <p:cNvPr id="3" name="TextBox 2"/>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443AD0-E30F-49BD-B194-B85EC5968BAD}"/>
              </a:ext>
            </a:extLst>
          </p:cNvPr>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987600541"/>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EC5C90-3680-4CFB-9ADB-6FB25D6737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600" r="9600"/>
          <a:stretch/>
        </p:blipFill>
        <p:spPr>
          <a:xfrm>
            <a:off x="0" y="0"/>
            <a:ext cx="9143999" cy="6858000"/>
          </a:xfrm>
          <a:prstGeom prst="rect">
            <a:avLst/>
          </a:prstGeom>
        </p:spPr>
      </p:pic>
      <p:sp>
        <p:nvSpPr>
          <p:cNvPr id="10" name="Rectangle 9">
            <a:extLst>
              <a:ext uri="{FF2B5EF4-FFF2-40B4-BE49-F238E27FC236}">
                <a16:creationId xmlns:a16="http://schemas.microsoft.com/office/drawing/2014/main" id="{9B6BF79D-0508-40C5-9510-843E3D8C6138}"/>
              </a:ext>
            </a:extLst>
          </p:cNvPr>
          <p:cNvSpPr/>
          <p:nvPr userDrawn="1"/>
        </p:nvSpPr>
        <p:spPr>
          <a:xfrm rot="10800000" flipH="1" flipV="1">
            <a:off x="1" y="-25588"/>
            <a:ext cx="9143999" cy="6858000"/>
          </a:xfrm>
          <a:prstGeom prst="rect">
            <a:avLst/>
          </a:prstGeom>
          <a:solidFill>
            <a:schemeClr val="tx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1" name="TextBox 10">
            <a:extLst>
              <a:ext uri="{FF2B5EF4-FFF2-40B4-BE49-F238E27FC236}">
                <a16:creationId xmlns:a16="http://schemas.microsoft.com/office/drawing/2014/main" id="{47B27777-6F73-4C92-B65D-5AC36E783C34}"/>
              </a:ext>
            </a:extLst>
          </p:cNvPr>
          <p:cNvSpPr txBox="1"/>
          <p:nvPr userDrawn="1"/>
        </p:nvSpPr>
        <p:spPr>
          <a:xfrm>
            <a:off x="2091582" y="4214145"/>
            <a:ext cx="483891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Century Gothic" pitchFamily="34" charset="0"/>
                <a:ea typeface="Arial Unicode MS"/>
                <a:cs typeface="Times New Roman" pitchFamily="18" charset="0"/>
              </a:rPr>
              <a:t>Telephone: (02) 4352 2388</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Century Gothic" pitchFamily="34" charset="0"/>
                <a:ea typeface="Arial Unicode MS"/>
                <a:cs typeface="Times New Roman" pitchFamily="18" charset="0"/>
              </a:rPr>
              <a:t>Web: www.micromex.com.au </a:t>
            </a:r>
          </a:p>
          <a:p>
            <a:pPr marL="0" marR="0" lvl="0" indent="0" algn="ctr" defTabSz="457200" rtl="0" eaLnBrk="0" fontAlgn="auto" latinLnBrk="0" hangingPunct="0">
              <a:lnSpc>
                <a:spcPct val="100000"/>
              </a:lnSpc>
              <a:spcBef>
                <a:spcPts val="0"/>
              </a:spcBef>
              <a:spcAft>
                <a:spcPts val="0"/>
              </a:spcAft>
              <a:buClrTx/>
              <a:buSzTx/>
              <a:buFontTx/>
              <a:buNone/>
              <a:tabLst/>
              <a:defRPr/>
            </a:pPr>
            <a:r>
              <a:rPr lang="en-AU" sz="2400" dirty="0">
                <a:solidFill>
                  <a:prstClr val="white"/>
                </a:solidFill>
                <a:latin typeface="Century Gothic" pitchFamily="34" charset="0"/>
                <a:ea typeface="Arial Unicode MS"/>
                <a:cs typeface="Times New Roman" pitchFamily="18" charset="0"/>
              </a:rPr>
              <a:t>Email: stu@micromex.com.au</a:t>
            </a:r>
            <a:r>
              <a:rPr kumimoji="0" lang="en-AU" sz="2400" b="0" i="0" u="none" strike="noStrike" kern="1200" cap="none" spc="0" normalizeH="0" baseline="0" noProof="0" dirty="0">
                <a:ln>
                  <a:noFill/>
                </a:ln>
                <a:solidFill>
                  <a:prstClr val="white"/>
                </a:solidFill>
                <a:effectLst/>
                <a:uLnTx/>
                <a:uFillTx/>
                <a:latin typeface="Century Gothic" pitchFamily="34" charset="0"/>
                <a:ea typeface="Arial Unicode MS"/>
                <a:cs typeface="Times New Roman" pitchFamily="18" charset="0"/>
              </a:rPr>
              <a:t>     </a:t>
            </a:r>
          </a:p>
        </p:txBody>
      </p:sp>
      <p:pic>
        <p:nvPicPr>
          <p:cNvPr id="12" name="Picture 11">
            <a:extLst>
              <a:ext uri="{FF2B5EF4-FFF2-40B4-BE49-F238E27FC236}">
                <a16:creationId xmlns:a16="http://schemas.microsoft.com/office/drawing/2014/main" id="{80D222DA-8EC7-4DC4-A7B3-2509CAB81D7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79814" y="2844631"/>
            <a:ext cx="4462452" cy="1168738"/>
          </a:xfrm>
          <a:prstGeom prst="rect">
            <a:avLst/>
          </a:prstGeom>
        </p:spPr>
      </p:pic>
    </p:spTree>
    <p:extLst>
      <p:ext uri="{BB962C8B-B14F-4D97-AF65-F5344CB8AC3E}">
        <p14:creationId xmlns:p14="http://schemas.microsoft.com/office/powerpoint/2010/main" val="3723487266"/>
      </p:ext>
    </p:extLst>
  </p:cSld>
  <p:clrMap bg1="lt1" tx1="dk1" bg2="lt2" tx2="dk2" accent1="accent1" accent2="accent2" accent3="accent3" accent4="accent4" accent5="accent5" accent6="accent6" hlink="hlink" folHlink="folHlink"/>
  <p:sldLayoutIdLst>
    <p:sldLayoutId id="2147483707"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EE88A8-B9C6-416A-8B0B-EF9CB3BBDCBB}"/>
              </a:ext>
            </a:extLst>
          </p:cNvPr>
          <p:cNvPicPr>
            <a:picLocks noChangeAspect="1"/>
          </p:cNvPicPr>
          <p:nvPr userDrawn="1"/>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56" y="5895561"/>
            <a:ext cx="9143244" cy="981375"/>
          </a:xfrm>
          <a:prstGeom prst="rect">
            <a:avLst/>
          </a:prstGeom>
        </p:spPr>
      </p:pic>
      <p:sp>
        <p:nvSpPr>
          <p:cNvPr id="6" name="TextBox 5">
            <a:extLst>
              <a:ext uri="{FF2B5EF4-FFF2-40B4-BE49-F238E27FC236}">
                <a16:creationId xmlns:a16="http://schemas.microsoft.com/office/drawing/2014/main" id="{3E9EBC61-F1AB-40E5-8E6A-EE9C85529047}"/>
              </a:ext>
            </a:extLst>
          </p:cNvPr>
          <p:cNvSpPr txBox="1"/>
          <p:nvPr userDrawn="1"/>
        </p:nvSpPr>
        <p:spPr>
          <a:xfrm>
            <a:off x="8748464" y="6616288"/>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0103344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E3B7D6-4873-4CC0-89BB-F361997CFB4E}"/>
              </a:ext>
            </a:extLst>
          </p:cNvPr>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122555605"/>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655DC4-5678-4E82-A882-98D88F046D00}"/>
              </a:ext>
            </a:extLst>
          </p:cNvPr>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196166144"/>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6.pn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chart" Target="../charts/chart14.xml"/><Relationship Id="rId1" Type="http://schemas.openxmlformats.org/officeDocument/2006/relationships/slideLayout" Target="../slideLayouts/slideLayout9.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chart" Target="../charts/chart15.xml"/><Relationship Id="rId10" Type="http://schemas.openxmlformats.org/officeDocument/2006/relationships/image" Target="../media/image42.png"/><Relationship Id="rId4" Type="http://schemas.openxmlformats.org/officeDocument/2006/relationships/image" Target="../media/image37.svg"/><Relationship Id="rId9" Type="http://schemas.openxmlformats.org/officeDocument/2006/relationships/image" Target="../media/image41.svg"/></Relationships>
</file>

<file path=ppt/slides/_rels/slide2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20.svg"/><Relationship Id="rId7" Type="http://schemas.openxmlformats.org/officeDocument/2006/relationships/chart" Target="../charts/chart2.xml"/><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chart" Target="../charts/chart1.xml"/><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16892" y="3429000"/>
            <a:ext cx="8747595" cy="792088"/>
          </a:xfrm>
          <a:prstGeom prst="rect">
            <a:avLst/>
          </a:prstGeom>
        </p:spPr>
        <p:txBody>
          <a:bodyPr anchor="ctr">
            <a:noAutofit/>
          </a:bodyPr>
          <a:lstStyle/>
          <a:p>
            <a:pPr fontAlgn="auto">
              <a:spcBef>
                <a:spcPct val="20000"/>
              </a:spcBef>
              <a:spcAft>
                <a:spcPts val="0"/>
              </a:spcAft>
              <a:buFont typeface="Arial" pitchFamily="34" charset="0"/>
              <a:buNone/>
              <a:defRPr/>
            </a:pPr>
            <a:r>
              <a:rPr lang="en-US" sz="4000" dirty="0">
                <a:solidFill>
                  <a:schemeClr val="bg1"/>
                </a:solidFill>
                <a:latin typeface="Century Gothic" pitchFamily="34" charset="0"/>
                <a:cs typeface="+mn-cs"/>
              </a:rPr>
              <a:t>Wingecarribee Shire Council </a:t>
            </a:r>
          </a:p>
        </p:txBody>
      </p:sp>
      <p:sp>
        <p:nvSpPr>
          <p:cNvPr id="7" name="TextBox 6"/>
          <p:cNvSpPr txBox="1"/>
          <p:nvPr/>
        </p:nvSpPr>
        <p:spPr>
          <a:xfrm>
            <a:off x="251520" y="5207199"/>
            <a:ext cx="4392488" cy="498598"/>
          </a:xfrm>
          <a:prstGeom prst="rect">
            <a:avLst/>
          </a:prstGeom>
          <a:noFill/>
        </p:spPr>
        <p:txBody>
          <a:bodyPr wrap="square" rtlCol="0" anchor="ctr">
            <a:spAutoFit/>
          </a:bodyPr>
          <a:lstStyle/>
          <a:p>
            <a:pPr fontAlgn="auto">
              <a:spcBef>
                <a:spcPct val="20000"/>
              </a:spcBef>
              <a:spcAft>
                <a:spcPts val="0"/>
              </a:spcAft>
              <a:buFont typeface="Arial" pitchFamily="34" charset="0"/>
              <a:buNone/>
              <a:defRPr/>
            </a:pPr>
            <a:r>
              <a:rPr lang="en-US" sz="1200" dirty="0">
                <a:solidFill>
                  <a:schemeClr val="bg1"/>
                </a:solidFill>
                <a:latin typeface="Century Gothic" pitchFamily="34" charset="0"/>
              </a:rPr>
              <a:t>Prepared by: Micromex Research </a:t>
            </a:r>
          </a:p>
          <a:p>
            <a:pPr fontAlgn="auto">
              <a:spcBef>
                <a:spcPct val="20000"/>
              </a:spcBef>
              <a:spcAft>
                <a:spcPts val="0"/>
              </a:spcAft>
              <a:buFont typeface="Arial" pitchFamily="34" charset="0"/>
              <a:buNone/>
              <a:defRPr/>
            </a:pPr>
            <a:r>
              <a:rPr lang="en-US" sz="1200" dirty="0">
                <a:solidFill>
                  <a:schemeClr val="bg1"/>
                </a:solidFill>
                <a:latin typeface="Century Gothic" pitchFamily="34" charset="0"/>
              </a:rPr>
              <a:t>Date: May 20</a:t>
            </a:r>
            <a:r>
              <a:rPr lang="en-US" sz="1200" baseline="30000" dirty="0">
                <a:solidFill>
                  <a:schemeClr val="bg1"/>
                </a:solidFill>
                <a:latin typeface="Century Gothic" pitchFamily="34" charset="0"/>
              </a:rPr>
              <a:t>th</a:t>
            </a:r>
            <a:r>
              <a:rPr lang="en-US" sz="1200" dirty="0">
                <a:solidFill>
                  <a:schemeClr val="bg1"/>
                </a:solidFill>
                <a:latin typeface="Century Gothic" pitchFamily="34" charset="0"/>
              </a:rPr>
              <a:t> 2021</a:t>
            </a:r>
            <a:endParaRPr lang="en-AU" sz="1200" dirty="0">
              <a:solidFill>
                <a:schemeClr val="bg1"/>
              </a:solidFill>
              <a:latin typeface="Century Gothic" pitchFamily="34" charset="0"/>
            </a:endParaRPr>
          </a:p>
        </p:txBody>
      </p:sp>
      <p:sp>
        <p:nvSpPr>
          <p:cNvPr id="10" name="TextBox 9">
            <a:extLst>
              <a:ext uri="{FF2B5EF4-FFF2-40B4-BE49-F238E27FC236}">
                <a16:creationId xmlns:a16="http://schemas.microsoft.com/office/drawing/2014/main" id="{D04CA1B5-998E-4C71-B170-D5C07FFB22F4}"/>
              </a:ext>
            </a:extLst>
          </p:cNvPr>
          <p:cNvSpPr txBox="1"/>
          <p:nvPr/>
        </p:nvSpPr>
        <p:spPr>
          <a:xfrm>
            <a:off x="251520" y="4437112"/>
            <a:ext cx="3816424" cy="369332"/>
          </a:xfrm>
          <a:prstGeom prst="rect">
            <a:avLst/>
          </a:prstGeom>
          <a:noFill/>
        </p:spPr>
        <p:txBody>
          <a:bodyPr wrap="square" rtlCol="0" anchor="ctr">
            <a:spAutoFit/>
          </a:bodyPr>
          <a:lstStyle/>
          <a:p>
            <a:pPr fontAlgn="auto">
              <a:spcBef>
                <a:spcPct val="20000"/>
              </a:spcBef>
              <a:spcAft>
                <a:spcPts val="0"/>
              </a:spcAft>
              <a:buFont typeface="Arial" pitchFamily="34" charset="0"/>
              <a:buNone/>
              <a:defRPr/>
            </a:pPr>
            <a:r>
              <a:rPr lang="en-AU" dirty="0">
                <a:solidFill>
                  <a:schemeClr val="bg1"/>
                </a:solidFill>
                <a:latin typeface="Century Gothic" pitchFamily="34" charset="0"/>
              </a:rPr>
              <a:t>Community Research</a:t>
            </a:r>
          </a:p>
        </p:txBody>
      </p:sp>
      <p:pic>
        <p:nvPicPr>
          <p:cNvPr id="1026" name="Picture 2" descr="Image result for wingecarribee">
            <a:extLst>
              <a:ext uri="{FF2B5EF4-FFF2-40B4-BE49-F238E27FC236}">
                <a16:creationId xmlns:a16="http://schemas.microsoft.com/office/drawing/2014/main" id="{4B8D2B0E-D693-48AD-B37C-E0A392B044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606" y="5956778"/>
            <a:ext cx="1701242" cy="8500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Satisfaction with Council’s Communication</a:t>
            </a:r>
          </a:p>
        </p:txBody>
      </p:sp>
      <p:sp>
        <p:nvSpPr>
          <p:cNvPr id="3" name="Text Placeholder 2"/>
          <p:cNvSpPr>
            <a:spLocks noGrp="1"/>
          </p:cNvSpPr>
          <p:nvPr>
            <p:ph type="body" sz="quarter" idx="14"/>
          </p:nvPr>
        </p:nvSpPr>
        <p:spPr/>
        <p:txBody>
          <a:bodyPr/>
          <a:lstStyle/>
          <a:p>
            <a:r>
              <a:rPr lang="en-AU" dirty="0"/>
              <a:t>Overall, 68% are residents are at least somewhat satisfied with Council’s current level of communication with the community. </a:t>
            </a:r>
          </a:p>
        </p:txBody>
      </p:sp>
      <p:sp>
        <p:nvSpPr>
          <p:cNvPr id="4" name="Text Placeholder 3"/>
          <p:cNvSpPr>
            <a:spLocks noGrp="1"/>
          </p:cNvSpPr>
          <p:nvPr>
            <p:ph type="body" sz="quarter" idx="15"/>
          </p:nvPr>
        </p:nvSpPr>
        <p:spPr>
          <a:xfrm>
            <a:off x="0" y="467528"/>
            <a:ext cx="9144000" cy="216123"/>
          </a:xfrm>
        </p:spPr>
        <p:txBody>
          <a:bodyPr/>
          <a:lstStyle/>
          <a:p>
            <a:r>
              <a:rPr lang="en-AU" dirty="0"/>
              <a:t>Q4. How satisfied are you with the level of communication Council currently has with the community?</a:t>
            </a:r>
          </a:p>
        </p:txBody>
      </p:sp>
      <p:sp>
        <p:nvSpPr>
          <p:cNvPr id="7" name="TextBox 6"/>
          <p:cNvSpPr txBox="1"/>
          <p:nvPr/>
        </p:nvSpPr>
        <p:spPr>
          <a:xfrm>
            <a:off x="5004048" y="5553808"/>
            <a:ext cx="413995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Scale: 1 = not at all satisfied, 5 = very satisfied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 = A significantly higher/lower level of satisfaction (by group/year)</a:t>
            </a:r>
          </a:p>
        </p:txBody>
      </p:sp>
      <p:graphicFrame>
        <p:nvGraphicFramePr>
          <p:cNvPr id="10" name="Chart 9">
            <a:extLst>
              <a:ext uri="{FF2B5EF4-FFF2-40B4-BE49-F238E27FC236}">
                <a16:creationId xmlns:a16="http://schemas.microsoft.com/office/drawing/2014/main" id="{9BA594B0-0555-472E-8263-069C64C846EA}"/>
              </a:ext>
            </a:extLst>
          </p:cNvPr>
          <p:cNvGraphicFramePr/>
          <p:nvPr/>
        </p:nvGraphicFramePr>
        <p:xfrm>
          <a:off x="323528" y="2708920"/>
          <a:ext cx="5184576" cy="30963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a:extLst>
              <a:ext uri="{FF2B5EF4-FFF2-40B4-BE49-F238E27FC236}">
                <a16:creationId xmlns:a16="http://schemas.microsoft.com/office/drawing/2014/main" id="{F5627537-109C-4C36-9C18-1CB0E94B6A80}"/>
              </a:ext>
            </a:extLst>
          </p:cNvPr>
          <p:cNvGraphicFramePr>
            <a:graphicFrameLocks noGrp="1"/>
          </p:cNvGraphicFramePr>
          <p:nvPr/>
        </p:nvGraphicFramePr>
        <p:xfrm>
          <a:off x="5220072" y="3284984"/>
          <a:ext cx="3456384" cy="1571082"/>
        </p:xfrm>
        <a:graphic>
          <a:graphicData uri="http://schemas.openxmlformats.org/drawingml/2006/table">
            <a:tbl>
              <a:tblPr firstRow="1" bandRow="1">
                <a:tableStyleId>{2D5ABB26-0587-4C30-8999-92F81FD0307C}</a:tableStyleId>
              </a:tblPr>
              <a:tblGrid>
                <a:gridCol w="1152128">
                  <a:extLst>
                    <a:ext uri="{9D8B030D-6E8A-4147-A177-3AD203B41FA5}">
                      <a16:colId xmlns:a16="http://schemas.microsoft.com/office/drawing/2014/main" val="3736406155"/>
                    </a:ext>
                  </a:extLst>
                </a:gridCol>
                <a:gridCol w="1152128">
                  <a:extLst>
                    <a:ext uri="{9D8B030D-6E8A-4147-A177-3AD203B41FA5}">
                      <a16:colId xmlns:a16="http://schemas.microsoft.com/office/drawing/2014/main" val="1034456226"/>
                    </a:ext>
                  </a:extLst>
                </a:gridCol>
                <a:gridCol w="1152128">
                  <a:extLst>
                    <a:ext uri="{9D8B030D-6E8A-4147-A177-3AD203B41FA5}">
                      <a16:colId xmlns:a16="http://schemas.microsoft.com/office/drawing/2014/main" val="1255229711"/>
                    </a:ext>
                  </a:extLst>
                </a:gridCol>
              </a:tblGrid>
              <a:tr h="561819">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solidFill>
                          <a:latin typeface="Century Gothic" panose="020B0502020202020204" pitchFamily="34" charset="0"/>
                        </a:rPr>
                        <a:t>Wingecarribee Shire Council</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solidFill>
                          <a:latin typeface="Century Gothic" panose="020B0502020202020204" pitchFamily="34" charset="0"/>
                        </a:rPr>
                        <a:t>Micromex LGA Regional Benchmark</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45734">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indent="92075" algn="ctr"/>
                      <a:r>
                        <a:rPr lang="en-AU" sz="1000" dirty="0">
                          <a:latin typeface="Century Gothic" panose="020B0502020202020204" pitchFamily="34" charset="0"/>
                        </a:rPr>
                        <a:t>2.91↓</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r>
                        <a:rPr lang="en-AU" sz="1000" dirty="0">
                          <a:solidFill>
                            <a:schemeClr val="tx1"/>
                          </a:solidFill>
                          <a:latin typeface="Century Gothic" panose="020B0502020202020204" pitchFamily="34" charset="0"/>
                        </a:rPr>
                        <a:t>3.32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42423162"/>
                  </a:ext>
                </a:extLst>
              </a:tr>
              <a:tr h="345734">
                <a:tc>
                  <a:txBody>
                    <a:bodyPr/>
                    <a:lstStyle/>
                    <a:p>
                      <a:r>
                        <a:rPr lang="en-AU" sz="1000" dirty="0">
                          <a:latin typeface="Century Gothic" panose="020B0502020202020204" pitchFamily="34" charset="0"/>
                        </a:rPr>
                        <a:t>T3 Box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92075" algn="ctr"/>
                      <a:r>
                        <a:rPr lang="en-AU" sz="1000" dirty="0">
                          <a:latin typeface="Century Gothic" panose="020B0502020202020204" pitchFamily="34" charset="0"/>
                        </a:rPr>
                        <a:t>68%↓</a:t>
                      </a:r>
                    </a:p>
                  </a:txBody>
                  <a:tcPr anchor="ctr">
                    <a:lnL w="6350" cap="flat" cmpd="sng" algn="ctr">
                      <a:solidFill>
                        <a:schemeClr val="bg1">
                          <a:lumMod val="7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solidFill>
                          <a:latin typeface="Century Gothic" panose="020B0502020202020204" pitchFamily="34" charset="0"/>
                        </a:rPr>
                        <a:t>80%</a:t>
                      </a:r>
                    </a:p>
                  </a:txBody>
                  <a:tcPr anchor="ctr">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13655584"/>
                  </a:ext>
                </a:extLst>
              </a:tr>
              <a:tr h="317795">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403</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14,365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65055377"/>
                  </a:ext>
                </a:extLst>
              </a:tr>
            </a:tbl>
          </a:graphicData>
        </a:graphic>
      </p:graphicFrame>
      <p:graphicFrame>
        <p:nvGraphicFramePr>
          <p:cNvPr id="12" name="Table 11">
            <a:extLst>
              <a:ext uri="{FF2B5EF4-FFF2-40B4-BE49-F238E27FC236}">
                <a16:creationId xmlns:a16="http://schemas.microsoft.com/office/drawing/2014/main" id="{C0F03957-C6CD-43A4-8E2B-E6B1F54AF1D2}"/>
              </a:ext>
            </a:extLst>
          </p:cNvPr>
          <p:cNvGraphicFramePr>
            <a:graphicFrameLocks noGrp="1"/>
          </p:cNvGraphicFramePr>
          <p:nvPr/>
        </p:nvGraphicFramePr>
        <p:xfrm>
          <a:off x="1115616" y="764704"/>
          <a:ext cx="7128792" cy="756000"/>
        </p:xfrm>
        <a:graphic>
          <a:graphicData uri="http://schemas.openxmlformats.org/drawingml/2006/table">
            <a:tbl>
              <a:tblPr firstRow="1" firstCol="1" bandRow="1"/>
              <a:tblGrid>
                <a:gridCol w="1909497">
                  <a:extLst>
                    <a:ext uri="{9D8B030D-6E8A-4147-A177-3AD203B41FA5}">
                      <a16:colId xmlns:a16="http://schemas.microsoft.com/office/drawing/2014/main" val="3467324454"/>
                    </a:ext>
                  </a:extLst>
                </a:gridCol>
                <a:gridCol w="1043859">
                  <a:extLst>
                    <a:ext uri="{9D8B030D-6E8A-4147-A177-3AD203B41FA5}">
                      <a16:colId xmlns:a16="http://schemas.microsoft.com/office/drawing/2014/main" val="2710368370"/>
                    </a:ext>
                  </a:extLst>
                </a:gridCol>
                <a:gridCol w="1043859">
                  <a:extLst>
                    <a:ext uri="{9D8B030D-6E8A-4147-A177-3AD203B41FA5}">
                      <a16:colId xmlns:a16="http://schemas.microsoft.com/office/drawing/2014/main" val="2539299290"/>
                    </a:ext>
                  </a:extLst>
                </a:gridCol>
                <a:gridCol w="1043859">
                  <a:extLst>
                    <a:ext uri="{9D8B030D-6E8A-4147-A177-3AD203B41FA5}">
                      <a16:colId xmlns:a16="http://schemas.microsoft.com/office/drawing/2014/main" val="4064841896"/>
                    </a:ext>
                  </a:extLst>
                </a:gridCol>
                <a:gridCol w="1043859">
                  <a:extLst>
                    <a:ext uri="{9D8B030D-6E8A-4147-A177-3AD203B41FA5}">
                      <a16:colId xmlns:a16="http://schemas.microsoft.com/office/drawing/2014/main" val="3868751352"/>
                    </a:ext>
                  </a:extLst>
                </a:gridCol>
                <a:gridCol w="1043859">
                  <a:extLst>
                    <a:ext uri="{9D8B030D-6E8A-4147-A177-3AD203B41FA5}">
                      <a16:colId xmlns:a16="http://schemas.microsoft.com/office/drawing/2014/main" val="3259672307"/>
                    </a:ext>
                  </a:extLst>
                </a:gridCol>
              </a:tblGrid>
              <a:tr h="252000">
                <a:tc>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2021</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2019</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2017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2015</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2012</a:t>
                      </a:r>
                    </a:p>
                  </a:txBody>
                  <a:tcPr marL="68580" marR="68580" marT="0"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94599801"/>
                  </a:ext>
                </a:extLst>
              </a:tr>
              <a:tr h="252000">
                <a:tc>
                  <a:txBody>
                    <a:bodyPr/>
                    <a:lstStyle/>
                    <a:p>
                      <a:pP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Mean rating</a:t>
                      </a:r>
                      <a:endParaRPr lang="en-AU"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92075" algn="ctr" fontAlgn="ctr"/>
                      <a:r>
                        <a:rPr lang="en-AU" sz="1000" b="0" i="0" u="none" strike="noStrike" dirty="0">
                          <a:solidFill>
                            <a:schemeClr val="tx1"/>
                          </a:solidFill>
                          <a:effectLst/>
                          <a:latin typeface="Century Gothic" panose="020B0502020202020204" pitchFamily="34" charset="0"/>
                        </a:rPr>
                        <a:t>2.91▼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3.25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3.36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3.43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3.51</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8113575"/>
                  </a:ext>
                </a:extLst>
              </a:tr>
              <a:tr h="252000">
                <a:tc>
                  <a:txBody>
                    <a:bodyPr/>
                    <a:lstStyle/>
                    <a:p>
                      <a:pPr>
                        <a:lnSpc>
                          <a:spcPct val="107000"/>
                        </a:lnSpc>
                        <a:spcAft>
                          <a:spcPts val="0"/>
                        </a:spcAft>
                      </a:pPr>
                      <a:r>
                        <a:rPr lang="en-AU" sz="1000" dirty="0">
                          <a:solidFill>
                            <a:schemeClr val="tx1">
                              <a:lumMod val="50000"/>
                              <a:lumOff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Base</a:t>
                      </a:r>
                      <a:endParaRPr lang="en-AU"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400</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4490912"/>
                  </a:ext>
                </a:extLst>
              </a:tr>
            </a:tbl>
          </a:graphicData>
        </a:graphic>
      </p:graphicFrame>
      <p:sp>
        <p:nvSpPr>
          <p:cNvPr id="9" name="Rectangle 8">
            <a:extLst>
              <a:ext uri="{FF2B5EF4-FFF2-40B4-BE49-F238E27FC236}">
                <a16:creationId xmlns:a16="http://schemas.microsoft.com/office/drawing/2014/main" id="{9C21AA30-EF6A-4482-96F1-252FEDB468F6}"/>
              </a:ext>
            </a:extLst>
          </p:cNvPr>
          <p:cNvSpPr/>
          <p:nvPr/>
        </p:nvSpPr>
        <p:spPr>
          <a:xfrm>
            <a:off x="-31968" y="5668394"/>
            <a:ext cx="5848752"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 = A significantly higher/lower level of satisfaction (compared to the Benchmark)</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graphicFrame>
        <p:nvGraphicFramePr>
          <p:cNvPr id="5" name="Table 4">
            <a:extLst>
              <a:ext uri="{FF2B5EF4-FFF2-40B4-BE49-F238E27FC236}">
                <a16:creationId xmlns:a16="http://schemas.microsoft.com/office/drawing/2014/main" id="{04CC2F7E-F1D1-4703-8BED-D2DDEBB9FDBB}"/>
              </a:ext>
            </a:extLst>
          </p:cNvPr>
          <p:cNvGraphicFramePr>
            <a:graphicFrameLocks noGrp="1"/>
          </p:cNvGraphicFramePr>
          <p:nvPr/>
        </p:nvGraphicFramePr>
        <p:xfrm>
          <a:off x="611560" y="1628800"/>
          <a:ext cx="8064192" cy="1008000"/>
        </p:xfrm>
        <a:graphic>
          <a:graphicData uri="http://schemas.openxmlformats.org/drawingml/2006/table">
            <a:tbl>
              <a:tblPr firstRow="1" firstCol="1" bandRow="1"/>
              <a:tblGrid>
                <a:gridCol w="2160240">
                  <a:extLst>
                    <a:ext uri="{9D8B030D-6E8A-4147-A177-3AD203B41FA5}">
                      <a16:colId xmlns:a16="http://schemas.microsoft.com/office/drawing/2014/main" val="2221026109"/>
                    </a:ext>
                  </a:extLst>
                </a:gridCol>
                <a:gridCol w="737994">
                  <a:extLst>
                    <a:ext uri="{9D8B030D-6E8A-4147-A177-3AD203B41FA5}">
                      <a16:colId xmlns:a16="http://schemas.microsoft.com/office/drawing/2014/main" val="519346803"/>
                    </a:ext>
                  </a:extLst>
                </a:gridCol>
                <a:gridCol w="737994">
                  <a:extLst>
                    <a:ext uri="{9D8B030D-6E8A-4147-A177-3AD203B41FA5}">
                      <a16:colId xmlns:a16="http://schemas.microsoft.com/office/drawing/2014/main" val="2083102950"/>
                    </a:ext>
                  </a:extLst>
                </a:gridCol>
                <a:gridCol w="737994">
                  <a:extLst>
                    <a:ext uri="{9D8B030D-6E8A-4147-A177-3AD203B41FA5}">
                      <a16:colId xmlns:a16="http://schemas.microsoft.com/office/drawing/2014/main" val="1975997542"/>
                    </a:ext>
                  </a:extLst>
                </a:gridCol>
                <a:gridCol w="737994">
                  <a:extLst>
                    <a:ext uri="{9D8B030D-6E8A-4147-A177-3AD203B41FA5}">
                      <a16:colId xmlns:a16="http://schemas.microsoft.com/office/drawing/2014/main" val="1303934687"/>
                    </a:ext>
                  </a:extLst>
                </a:gridCol>
                <a:gridCol w="737994">
                  <a:extLst>
                    <a:ext uri="{9D8B030D-6E8A-4147-A177-3AD203B41FA5}">
                      <a16:colId xmlns:a16="http://schemas.microsoft.com/office/drawing/2014/main" val="345592084"/>
                    </a:ext>
                  </a:extLst>
                </a:gridCol>
                <a:gridCol w="737994">
                  <a:extLst>
                    <a:ext uri="{9D8B030D-6E8A-4147-A177-3AD203B41FA5}">
                      <a16:colId xmlns:a16="http://schemas.microsoft.com/office/drawing/2014/main" val="2025885990"/>
                    </a:ext>
                  </a:extLst>
                </a:gridCol>
                <a:gridCol w="737994">
                  <a:extLst>
                    <a:ext uri="{9D8B030D-6E8A-4147-A177-3AD203B41FA5}">
                      <a16:colId xmlns:a16="http://schemas.microsoft.com/office/drawing/2014/main" val="133654187"/>
                    </a:ext>
                  </a:extLst>
                </a:gridCol>
                <a:gridCol w="737994">
                  <a:extLst>
                    <a:ext uri="{9D8B030D-6E8A-4147-A177-3AD203B41FA5}">
                      <a16:colId xmlns:a16="http://schemas.microsoft.com/office/drawing/2014/main" val="746339883"/>
                    </a:ext>
                  </a:extLst>
                </a:gridCol>
              </a:tblGrid>
              <a:tr h="252000">
                <a:tc rowSpan="2">
                  <a:txBody>
                    <a:bodyPr/>
                    <a:lstStyle/>
                    <a:p>
                      <a:pPr algn="ctr">
                        <a:lnSpc>
                          <a:spcPct val="107000"/>
                        </a:lnSpc>
                        <a:spcAft>
                          <a:spcPts val="0"/>
                        </a:spcAft>
                      </a:pPr>
                      <a:endPar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lnSpc>
                          <a:spcPct val="107000"/>
                        </a:lnSpc>
                        <a:spcAft>
                          <a:spcPts val="0"/>
                        </a:spcAft>
                      </a:pPr>
                      <a:r>
                        <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Gender</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4">
                  <a:txBody>
                    <a:bodyPr/>
                    <a:lstStyle/>
                    <a:p>
                      <a:pPr algn="ctr">
                        <a:lnSpc>
                          <a:spcPct val="107000"/>
                        </a:lnSpc>
                        <a:spcAft>
                          <a:spcPts val="0"/>
                        </a:spcAft>
                      </a:pPr>
                      <a:r>
                        <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Age</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lnSpc>
                          <a:spcPct val="107000"/>
                        </a:lnSpc>
                        <a:spcAft>
                          <a:spcPts val="0"/>
                        </a:spcAft>
                      </a:pPr>
                      <a:r>
                        <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Area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17699363"/>
                  </a:ext>
                </a:extLst>
              </a:tr>
              <a:tr h="252000">
                <a:tc vMerge="1">
                  <a:txBody>
                    <a:bodyPr/>
                    <a:lstStyle/>
                    <a:p>
                      <a:pPr algn="ctr">
                        <a:lnSpc>
                          <a:spcPct val="107000"/>
                        </a:lnSpc>
                        <a:spcAft>
                          <a:spcPts val="0"/>
                        </a:spcAft>
                      </a:pP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Male</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Female</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18–34</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35–49</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50-64</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65+</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Town</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Village</a:t>
                      </a: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61753815"/>
                  </a:ext>
                </a:extLst>
              </a:tr>
              <a:tr h="252000">
                <a:tc>
                  <a:txBody>
                    <a:bodyPr/>
                    <a:lstStyle/>
                    <a:p>
                      <a:pP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Mean rating</a:t>
                      </a:r>
                      <a:endParaRPr lang="en-AU"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2.93</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2.89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92075" algn="ctr" fontAlgn="ctr"/>
                      <a:r>
                        <a:rPr lang="en-AU" sz="1000" b="0" i="0" u="none" strike="noStrike" dirty="0">
                          <a:solidFill>
                            <a:schemeClr val="tx1"/>
                          </a:solidFill>
                          <a:effectLst/>
                          <a:latin typeface="Century Gothic" panose="020B0502020202020204" pitchFamily="34" charset="0"/>
                        </a:rPr>
                        <a:t>3.20▲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2.93</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2.83</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2.79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2.90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2.93</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3793129"/>
                  </a:ext>
                </a:extLst>
              </a:tr>
              <a:tr h="252000">
                <a:tc>
                  <a:txBody>
                    <a:bodyPr/>
                    <a:lstStyle/>
                    <a:p>
                      <a:pPr>
                        <a:lnSpc>
                          <a:spcPct val="107000"/>
                        </a:lnSpc>
                        <a:spcAft>
                          <a:spcPts val="0"/>
                        </a:spcAft>
                      </a:pPr>
                      <a:r>
                        <a:rPr lang="en-AU" sz="1000" dirty="0">
                          <a:solidFill>
                            <a:schemeClr val="tx1">
                              <a:lumMod val="50000"/>
                              <a:lumOff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Base</a:t>
                      </a:r>
                      <a:endParaRPr lang="en-AU"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190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213</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89</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107</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133</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250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153</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515745"/>
                  </a:ext>
                </a:extLst>
              </a:tr>
            </a:tbl>
          </a:graphicData>
        </a:graphic>
      </p:graphicFrame>
    </p:spTree>
    <p:extLst>
      <p:ext uri="{BB962C8B-B14F-4D97-AF65-F5344CB8AC3E}">
        <p14:creationId xmlns:p14="http://schemas.microsoft.com/office/powerpoint/2010/main" val="2369248715"/>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97E773-6C88-48EC-BEEC-86AAC4062DBE}"/>
              </a:ext>
            </a:extLst>
          </p:cNvPr>
          <p:cNvSpPr>
            <a:spLocks noGrp="1"/>
          </p:cNvSpPr>
          <p:nvPr>
            <p:ph type="body" sz="quarter" idx="12"/>
          </p:nvPr>
        </p:nvSpPr>
        <p:spPr/>
        <p:txBody>
          <a:bodyPr/>
          <a:lstStyle/>
          <a:p>
            <a:r>
              <a:rPr lang="en-AU" dirty="0"/>
              <a:t>Performance of Elected Councillors - Overall</a:t>
            </a:r>
          </a:p>
        </p:txBody>
      </p:sp>
      <p:sp>
        <p:nvSpPr>
          <p:cNvPr id="3" name="Text Placeholder 2">
            <a:extLst>
              <a:ext uri="{FF2B5EF4-FFF2-40B4-BE49-F238E27FC236}">
                <a16:creationId xmlns:a16="http://schemas.microsoft.com/office/drawing/2014/main" id="{616D4462-7C28-405D-B0A1-E611D40421B1}"/>
              </a:ext>
            </a:extLst>
          </p:cNvPr>
          <p:cNvSpPr>
            <a:spLocks noGrp="1"/>
          </p:cNvSpPr>
          <p:nvPr>
            <p:ph type="body" sz="quarter" idx="14"/>
          </p:nvPr>
        </p:nvSpPr>
        <p:spPr/>
        <p:txBody>
          <a:bodyPr/>
          <a:lstStyle/>
          <a:p>
            <a:r>
              <a:rPr lang="en-AU" dirty="0"/>
              <a:t>49% of residents are at least somewhat satisfied with the overall performance of elected Councillors. </a:t>
            </a:r>
          </a:p>
        </p:txBody>
      </p:sp>
      <p:sp>
        <p:nvSpPr>
          <p:cNvPr id="4" name="Text Placeholder 3">
            <a:extLst>
              <a:ext uri="{FF2B5EF4-FFF2-40B4-BE49-F238E27FC236}">
                <a16:creationId xmlns:a16="http://schemas.microsoft.com/office/drawing/2014/main" id="{7492E890-98B4-46A8-A92E-2EF22ABD1CC1}"/>
              </a:ext>
            </a:extLst>
          </p:cNvPr>
          <p:cNvSpPr>
            <a:spLocks noGrp="1"/>
          </p:cNvSpPr>
          <p:nvPr>
            <p:ph type="body" sz="quarter" idx="15"/>
          </p:nvPr>
        </p:nvSpPr>
        <p:spPr/>
        <p:txBody>
          <a:bodyPr/>
          <a:lstStyle/>
          <a:p>
            <a:r>
              <a:rPr lang="en-AU" dirty="0"/>
              <a:t>Q8b. Thinking overall about the Councillors elected in September 2016, how satisfied are you with their overall performance?</a:t>
            </a:r>
          </a:p>
        </p:txBody>
      </p:sp>
      <p:sp>
        <p:nvSpPr>
          <p:cNvPr id="10" name="TextBox 9">
            <a:extLst>
              <a:ext uri="{FF2B5EF4-FFF2-40B4-BE49-F238E27FC236}">
                <a16:creationId xmlns:a16="http://schemas.microsoft.com/office/drawing/2014/main" id="{112B96C3-3E29-4FAA-B48C-7FFCC38FD971}"/>
              </a:ext>
            </a:extLst>
          </p:cNvPr>
          <p:cNvSpPr txBox="1"/>
          <p:nvPr/>
        </p:nvSpPr>
        <p:spPr>
          <a:xfrm>
            <a:off x="6372200" y="5661248"/>
            <a:ext cx="277180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n-ea"/>
                <a:cs typeface="+mn-cs"/>
              </a:rPr>
              <a:t>Scale: 1 = not at all satisfied, 5 = very satisfied</a:t>
            </a:r>
          </a:p>
        </p:txBody>
      </p:sp>
      <p:sp>
        <p:nvSpPr>
          <p:cNvPr id="14" name="Rectangle 13">
            <a:extLst>
              <a:ext uri="{FF2B5EF4-FFF2-40B4-BE49-F238E27FC236}">
                <a16:creationId xmlns:a16="http://schemas.microsoft.com/office/drawing/2014/main" id="{10AA1D8D-F1CC-4AE1-9522-CB9DAB7E10FC}"/>
              </a:ext>
            </a:extLst>
          </p:cNvPr>
          <p:cNvSpPr/>
          <p:nvPr/>
        </p:nvSpPr>
        <p:spPr>
          <a:xfrm>
            <a:off x="0" y="5661248"/>
            <a:ext cx="3563888"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Times New Roman" panose="02020603050405020304" pitchFamily="18" charset="0"/>
              </a:rPr>
              <a:t>▲▼ = A significantly higher/lower rating (by year/group)</a:t>
            </a:r>
            <a:endParaRPr kumimoji="0" lang="en-AU" sz="900" b="0"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Times New Roman" panose="02020603050405020304" pitchFamily="18" charset="0"/>
              <a:cs typeface="+mn-cs"/>
            </a:endParaRPr>
          </a:p>
        </p:txBody>
      </p:sp>
      <p:graphicFrame>
        <p:nvGraphicFramePr>
          <p:cNvPr id="13" name="Table 12">
            <a:extLst>
              <a:ext uri="{FF2B5EF4-FFF2-40B4-BE49-F238E27FC236}">
                <a16:creationId xmlns:a16="http://schemas.microsoft.com/office/drawing/2014/main" id="{8A7C054B-9D4B-4A4A-A4DD-B0DAC1DB90D8}"/>
              </a:ext>
            </a:extLst>
          </p:cNvPr>
          <p:cNvGraphicFramePr>
            <a:graphicFrameLocks noGrp="1"/>
          </p:cNvGraphicFramePr>
          <p:nvPr>
            <p:extLst>
              <p:ext uri="{D42A27DB-BD31-4B8C-83A1-F6EECF244321}">
                <p14:modId xmlns:p14="http://schemas.microsoft.com/office/powerpoint/2010/main" val="1967051615"/>
              </p:ext>
            </p:extLst>
          </p:nvPr>
        </p:nvGraphicFramePr>
        <p:xfrm>
          <a:off x="395536" y="836712"/>
          <a:ext cx="8352930" cy="1152000"/>
        </p:xfrm>
        <a:graphic>
          <a:graphicData uri="http://schemas.openxmlformats.org/drawingml/2006/table">
            <a:tbl>
              <a:tblPr firstRow="1" firstCol="1" bandRow="1"/>
              <a:tblGrid>
                <a:gridCol w="987473">
                  <a:extLst>
                    <a:ext uri="{9D8B030D-6E8A-4147-A177-3AD203B41FA5}">
                      <a16:colId xmlns:a16="http://schemas.microsoft.com/office/drawing/2014/main" val="3467324454"/>
                    </a:ext>
                  </a:extLst>
                </a:gridCol>
                <a:gridCol w="669587">
                  <a:extLst>
                    <a:ext uri="{9D8B030D-6E8A-4147-A177-3AD203B41FA5}">
                      <a16:colId xmlns:a16="http://schemas.microsoft.com/office/drawing/2014/main" val="2710368370"/>
                    </a:ext>
                  </a:extLst>
                </a:gridCol>
                <a:gridCol w="669587">
                  <a:extLst>
                    <a:ext uri="{9D8B030D-6E8A-4147-A177-3AD203B41FA5}">
                      <a16:colId xmlns:a16="http://schemas.microsoft.com/office/drawing/2014/main" val="2539299290"/>
                    </a:ext>
                  </a:extLst>
                </a:gridCol>
                <a:gridCol w="669587">
                  <a:extLst>
                    <a:ext uri="{9D8B030D-6E8A-4147-A177-3AD203B41FA5}">
                      <a16:colId xmlns:a16="http://schemas.microsoft.com/office/drawing/2014/main" val="4064841896"/>
                    </a:ext>
                  </a:extLst>
                </a:gridCol>
                <a:gridCol w="669587">
                  <a:extLst>
                    <a:ext uri="{9D8B030D-6E8A-4147-A177-3AD203B41FA5}">
                      <a16:colId xmlns:a16="http://schemas.microsoft.com/office/drawing/2014/main" val="2447623697"/>
                    </a:ext>
                  </a:extLst>
                </a:gridCol>
                <a:gridCol w="669587">
                  <a:extLst>
                    <a:ext uri="{9D8B030D-6E8A-4147-A177-3AD203B41FA5}">
                      <a16:colId xmlns:a16="http://schemas.microsoft.com/office/drawing/2014/main" val="1560882801"/>
                    </a:ext>
                  </a:extLst>
                </a:gridCol>
                <a:gridCol w="669587">
                  <a:extLst>
                    <a:ext uri="{9D8B030D-6E8A-4147-A177-3AD203B41FA5}">
                      <a16:colId xmlns:a16="http://schemas.microsoft.com/office/drawing/2014/main" val="1439494158"/>
                    </a:ext>
                  </a:extLst>
                </a:gridCol>
                <a:gridCol w="669587">
                  <a:extLst>
                    <a:ext uri="{9D8B030D-6E8A-4147-A177-3AD203B41FA5}">
                      <a16:colId xmlns:a16="http://schemas.microsoft.com/office/drawing/2014/main" val="2425452988"/>
                    </a:ext>
                  </a:extLst>
                </a:gridCol>
                <a:gridCol w="669587">
                  <a:extLst>
                    <a:ext uri="{9D8B030D-6E8A-4147-A177-3AD203B41FA5}">
                      <a16:colId xmlns:a16="http://schemas.microsoft.com/office/drawing/2014/main" val="4105025012"/>
                    </a:ext>
                  </a:extLst>
                </a:gridCol>
                <a:gridCol w="669587">
                  <a:extLst>
                    <a:ext uri="{9D8B030D-6E8A-4147-A177-3AD203B41FA5}">
                      <a16:colId xmlns:a16="http://schemas.microsoft.com/office/drawing/2014/main" val="1522987962"/>
                    </a:ext>
                  </a:extLst>
                </a:gridCol>
                <a:gridCol w="669587">
                  <a:extLst>
                    <a:ext uri="{9D8B030D-6E8A-4147-A177-3AD203B41FA5}">
                      <a16:colId xmlns:a16="http://schemas.microsoft.com/office/drawing/2014/main" val="3414816821"/>
                    </a:ext>
                  </a:extLst>
                </a:gridCol>
                <a:gridCol w="669587">
                  <a:extLst>
                    <a:ext uri="{9D8B030D-6E8A-4147-A177-3AD203B41FA5}">
                      <a16:colId xmlns:a16="http://schemas.microsoft.com/office/drawing/2014/main" val="2116413500"/>
                    </a:ext>
                  </a:extLst>
                </a:gridCol>
              </a:tblGrid>
              <a:tr h="288000">
                <a:tc rowSpan="2">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2021</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2019</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2017</a:t>
                      </a:r>
                    </a:p>
                  </a:txBody>
                  <a:tcPr marL="68580" marR="68580" marT="0"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lnSpc>
                          <a:spcPct val="107000"/>
                        </a:lnSpc>
                        <a:spcAft>
                          <a:spcPts val="0"/>
                        </a:spcAft>
                      </a:pPr>
                      <a:r>
                        <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Gender</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4">
                  <a:txBody>
                    <a:bodyPr/>
                    <a:lstStyle/>
                    <a:p>
                      <a:pPr algn="ctr">
                        <a:lnSpc>
                          <a:spcPct val="107000"/>
                        </a:lnSpc>
                        <a:spcAft>
                          <a:spcPts val="0"/>
                        </a:spcAft>
                      </a:pPr>
                      <a:r>
                        <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Age</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lnSpc>
                          <a:spcPct val="107000"/>
                        </a:lnSpc>
                        <a:spcAft>
                          <a:spcPts val="0"/>
                        </a:spcAft>
                      </a:pPr>
                      <a:r>
                        <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Area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94599801"/>
                  </a:ext>
                </a:extLst>
              </a:tr>
              <a:tr h="288000">
                <a:tc vMerge="1">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Overall 2021</a:t>
                      </a:r>
                      <a:endParaRPr lang="en-AU"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Overall 2017</a:t>
                      </a:r>
                    </a:p>
                  </a:txBody>
                  <a:tcPr marL="68580" marR="68580" marT="0"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en-AU"/>
                    </a:p>
                  </a:txBody>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Male</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Female</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18–34</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35–49</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50-64</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65+</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Town </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Village</a:t>
                      </a: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90215074"/>
                  </a:ext>
                </a:extLst>
              </a:tr>
              <a:tr h="288000">
                <a:tc>
                  <a:txBody>
                    <a:bodyPr/>
                    <a:lstStyle/>
                    <a:p>
                      <a:pP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Mean rating</a:t>
                      </a:r>
                      <a:endParaRPr lang="en-AU"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92075" algn="ctr" fontAlgn="ctr"/>
                      <a:r>
                        <a:rPr lang="en-AU" sz="1000" b="0" i="0" u="none" strike="noStrike" dirty="0">
                          <a:solidFill>
                            <a:schemeClr val="tx1"/>
                          </a:solidFill>
                          <a:effectLst/>
                          <a:latin typeface="Century Gothic" panose="020B0502020202020204" pitchFamily="34" charset="0"/>
                        </a:rPr>
                        <a:t>2.41▼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2.90</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2.38</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2.44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92075" algn="ctr" fontAlgn="ctr"/>
                      <a:r>
                        <a:rPr lang="en-AU" sz="1000" b="0" i="0" u="none" strike="noStrike" dirty="0">
                          <a:solidFill>
                            <a:schemeClr val="tx1"/>
                          </a:solidFill>
                          <a:effectLst/>
                          <a:latin typeface="Century Gothic" panose="020B0502020202020204" pitchFamily="34" charset="0"/>
                        </a:rPr>
                        <a:t>2.81▲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2.37</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2.38</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92075" algn="ctr" fontAlgn="ctr"/>
                      <a:r>
                        <a:rPr lang="en-AU" sz="1000" b="0" i="0" u="none" strike="noStrike" dirty="0">
                          <a:solidFill>
                            <a:schemeClr val="tx1"/>
                          </a:solidFill>
                          <a:effectLst/>
                          <a:latin typeface="Century Gothic" panose="020B0502020202020204" pitchFamily="34" charset="0"/>
                        </a:rPr>
                        <a:t>2.24▼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2.37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2.48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8113575"/>
                  </a:ext>
                </a:extLst>
              </a:tr>
              <a:tr h="288000">
                <a:tc>
                  <a:txBody>
                    <a:bodyPr/>
                    <a:lstStyle/>
                    <a:p>
                      <a:pPr>
                        <a:lnSpc>
                          <a:spcPct val="107000"/>
                        </a:lnSpc>
                        <a:spcAft>
                          <a:spcPts val="0"/>
                        </a:spcAft>
                      </a:pPr>
                      <a:r>
                        <a:rPr lang="en-AU" sz="1000" dirty="0">
                          <a:solidFill>
                            <a:schemeClr val="tx1">
                              <a:lumMod val="50000"/>
                              <a:lumOff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Base</a:t>
                      </a:r>
                      <a:endParaRPr lang="en-AU"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399</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191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212</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89</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106</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134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250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153</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4490912"/>
                  </a:ext>
                </a:extLst>
              </a:tr>
            </a:tbl>
          </a:graphicData>
        </a:graphic>
      </p:graphicFrame>
      <p:graphicFrame>
        <p:nvGraphicFramePr>
          <p:cNvPr id="19" name="Chart 18">
            <a:extLst>
              <a:ext uri="{FF2B5EF4-FFF2-40B4-BE49-F238E27FC236}">
                <a16:creationId xmlns:a16="http://schemas.microsoft.com/office/drawing/2014/main" id="{815A7217-4A8E-4440-9465-9E2C45DFC89F}"/>
              </a:ext>
            </a:extLst>
          </p:cNvPr>
          <p:cNvGraphicFramePr/>
          <p:nvPr>
            <p:extLst>
              <p:ext uri="{D42A27DB-BD31-4B8C-83A1-F6EECF244321}">
                <p14:modId xmlns:p14="http://schemas.microsoft.com/office/powerpoint/2010/main" val="1090324706"/>
              </p:ext>
            </p:extLst>
          </p:nvPr>
        </p:nvGraphicFramePr>
        <p:xfrm>
          <a:off x="1979712" y="2132856"/>
          <a:ext cx="5516880" cy="37302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2780819"/>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75695" y="3429000"/>
            <a:ext cx="5328592" cy="648072"/>
          </a:xfrm>
          <a:prstGeom prst="rect">
            <a:avLst/>
          </a:prstGeom>
        </p:spPr>
        <p:txBody>
          <a:bodyPr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a:ln>
                  <a:noFill/>
                </a:ln>
                <a:solidFill>
                  <a:prstClr val="white"/>
                </a:solidFill>
                <a:effectLst/>
                <a:uLnTx/>
                <a:uFillTx/>
                <a:latin typeface="Century Gothic" pitchFamily="34" charset="0"/>
                <a:ea typeface="+mn-ea"/>
                <a:cs typeface="+mn-cs"/>
              </a:rPr>
              <a:t>Council Servicing</a:t>
            </a:r>
          </a:p>
        </p:txBody>
      </p:sp>
      <p:pic>
        <p:nvPicPr>
          <p:cNvPr id="6" name="Picture 2" descr="Image result for wingecarribee">
            <a:extLst>
              <a:ext uri="{FF2B5EF4-FFF2-40B4-BE49-F238E27FC236}">
                <a16:creationId xmlns:a16="http://schemas.microsoft.com/office/drawing/2014/main" id="{5D4AEEC4-49FB-468A-8D99-22BA800D57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83" y="5875670"/>
            <a:ext cx="1883590" cy="94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890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7BCE4-E20C-4D43-B1EA-133996121C41}"/>
              </a:ext>
            </a:extLst>
          </p:cNvPr>
          <p:cNvSpPr>
            <a:spLocks noGrp="1"/>
          </p:cNvSpPr>
          <p:nvPr>
            <p:ph type="body" sz="quarter" idx="12"/>
          </p:nvPr>
        </p:nvSpPr>
        <p:spPr/>
        <p:txBody>
          <a:bodyPr/>
          <a:lstStyle/>
          <a:p>
            <a:r>
              <a:rPr lang="en-AU" dirty="0"/>
              <a:t>Importance &amp; Satisfaction – Key Trends</a:t>
            </a:r>
          </a:p>
        </p:txBody>
      </p:sp>
      <p:sp>
        <p:nvSpPr>
          <p:cNvPr id="3" name="Text Placeholder 2">
            <a:extLst>
              <a:ext uri="{FF2B5EF4-FFF2-40B4-BE49-F238E27FC236}">
                <a16:creationId xmlns:a16="http://schemas.microsoft.com/office/drawing/2014/main" id="{D16DE570-06C1-4ABB-A664-49D4B5AD6119}"/>
              </a:ext>
            </a:extLst>
          </p:cNvPr>
          <p:cNvSpPr>
            <a:spLocks noGrp="1"/>
          </p:cNvSpPr>
          <p:nvPr>
            <p:ph type="body" sz="quarter" idx="14"/>
          </p:nvPr>
        </p:nvSpPr>
        <p:spPr>
          <a:xfrm>
            <a:off x="323528" y="5877272"/>
            <a:ext cx="8352928" cy="980728"/>
          </a:xfrm>
        </p:spPr>
        <p:txBody>
          <a:bodyPr/>
          <a:lstStyle/>
          <a:p>
            <a:r>
              <a:rPr lang="en-AU" dirty="0"/>
              <a:t>The above analysis identifies the key importance and satisfaction trends when compared to the 2019 research. </a:t>
            </a:r>
          </a:p>
        </p:txBody>
      </p:sp>
      <p:sp>
        <p:nvSpPr>
          <p:cNvPr id="6" name="Rectangle 5">
            <a:extLst>
              <a:ext uri="{FF2B5EF4-FFF2-40B4-BE49-F238E27FC236}">
                <a16:creationId xmlns:a16="http://schemas.microsoft.com/office/drawing/2014/main" id="{69D42DDA-6A02-45E0-B804-EE7963B0A829}"/>
              </a:ext>
            </a:extLst>
          </p:cNvPr>
          <p:cNvSpPr/>
          <p:nvPr/>
        </p:nvSpPr>
        <p:spPr>
          <a:xfrm>
            <a:off x="107504" y="764704"/>
            <a:ext cx="1956036" cy="27475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Key Importance Trends</a:t>
            </a:r>
          </a:p>
        </p:txBody>
      </p:sp>
      <p:sp>
        <p:nvSpPr>
          <p:cNvPr id="7" name="Rectangle 6">
            <a:extLst>
              <a:ext uri="{FF2B5EF4-FFF2-40B4-BE49-F238E27FC236}">
                <a16:creationId xmlns:a16="http://schemas.microsoft.com/office/drawing/2014/main" id="{813186E3-C0EB-4DCA-89C1-4D298B3EABE5}"/>
              </a:ext>
            </a:extLst>
          </p:cNvPr>
          <p:cNvSpPr/>
          <p:nvPr/>
        </p:nvSpPr>
        <p:spPr>
          <a:xfrm>
            <a:off x="7020272" y="764704"/>
            <a:ext cx="1956036" cy="274755"/>
          </a:xfrm>
          <a:prstGeom prst="rect">
            <a:avLst/>
          </a:prstGeom>
        </p:spPr>
        <p:txBody>
          <a:bodyPr wrap="square">
            <a:spAutoFit/>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Key Satisfaction Trends</a:t>
            </a:r>
          </a:p>
        </p:txBody>
      </p:sp>
      <p:sp>
        <p:nvSpPr>
          <p:cNvPr id="8" name="Rectangle 7">
            <a:extLst>
              <a:ext uri="{FF2B5EF4-FFF2-40B4-BE49-F238E27FC236}">
                <a16:creationId xmlns:a16="http://schemas.microsoft.com/office/drawing/2014/main" id="{4C4B4B89-1F90-4CB4-9AA6-5548988C660C}"/>
              </a:ext>
            </a:extLst>
          </p:cNvPr>
          <p:cNvSpPr/>
          <p:nvPr/>
        </p:nvSpPr>
        <p:spPr>
          <a:xfrm>
            <a:off x="0" y="1124744"/>
            <a:ext cx="4283968" cy="553998"/>
          </a:xfrm>
          <a:prstGeom prst="rect">
            <a:avLst/>
          </a:prstGeom>
        </p:spPr>
        <p:txBody>
          <a:bodyPr wrap="square">
            <a:spAutoFit/>
          </a:bodyPr>
          <a:lstStyle/>
          <a:p>
            <a:pPr lvl="0" algn="ctr">
              <a:defRPr/>
            </a:pPr>
            <a:r>
              <a:rPr lang="en-AU" sz="1000" dirty="0">
                <a:latin typeface="Century Gothic" panose="020B0502020202020204" pitchFamily="34" charset="0"/>
                <a:ea typeface="Times New Roman" panose="02020603050405020304" pitchFamily="18" charset="0"/>
              </a:rPr>
              <a:t>Compared to 2019 research, there were significant </a:t>
            </a:r>
            <a:r>
              <a:rPr lang="en-AU" sz="1000" b="1" dirty="0">
                <a:latin typeface="Century Gothic" panose="020B0502020202020204" pitchFamily="34" charset="0"/>
                <a:ea typeface="Times New Roman" panose="02020603050405020304" pitchFamily="18" charset="0"/>
              </a:rPr>
              <a:t>increases</a:t>
            </a:r>
            <a:r>
              <a:rPr lang="en-AU" sz="1000" dirty="0">
                <a:latin typeface="Century Gothic" panose="020B0502020202020204" pitchFamily="34" charset="0"/>
                <a:ea typeface="Times New Roman" panose="02020603050405020304" pitchFamily="18" charset="0"/>
              </a:rPr>
              <a:t> in residents’ levels of </a:t>
            </a:r>
            <a:r>
              <a:rPr lang="en-AU" sz="1000" b="1" dirty="0">
                <a:latin typeface="Century Gothic" panose="020B0502020202020204" pitchFamily="34" charset="0"/>
                <a:ea typeface="Times New Roman" panose="02020603050405020304" pitchFamily="18" charset="0"/>
              </a:rPr>
              <a:t>importance</a:t>
            </a:r>
            <a:r>
              <a:rPr lang="en-AU" sz="1000" dirty="0">
                <a:latin typeface="Century Gothic" panose="020B0502020202020204" pitchFamily="34" charset="0"/>
                <a:ea typeface="Times New Roman" panose="02020603050405020304" pitchFamily="18" charset="0"/>
              </a:rPr>
              <a:t> for 4 of the 43 comparable services/facilities provided by Council, being:</a:t>
            </a:r>
            <a:endParaRPr kumimoji="0" lang="en-AU"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p:txBody>
      </p:sp>
      <p:graphicFrame>
        <p:nvGraphicFramePr>
          <p:cNvPr id="9" name="Table 8">
            <a:extLst>
              <a:ext uri="{FF2B5EF4-FFF2-40B4-BE49-F238E27FC236}">
                <a16:creationId xmlns:a16="http://schemas.microsoft.com/office/drawing/2014/main" id="{B4B78EDD-1193-404F-AA93-E196AF270181}"/>
              </a:ext>
            </a:extLst>
          </p:cNvPr>
          <p:cNvGraphicFramePr>
            <a:graphicFrameLocks noGrp="1"/>
          </p:cNvGraphicFramePr>
          <p:nvPr>
            <p:extLst>
              <p:ext uri="{D42A27DB-BD31-4B8C-83A1-F6EECF244321}">
                <p14:modId xmlns:p14="http://schemas.microsoft.com/office/powerpoint/2010/main" val="461910964"/>
              </p:ext>
            </p:extLst>
          </p:nvPr>
        </p:nvGraphicFramePr>
        <p:xfrm>
          <a:off x="179512" y="1916832"/>
          <a:ext cx="4032449" cy="2700000"/>
        </p:xfrm>
        <a:graphic>
          <a:graphicData uri="http://schemas.openxmlformats.org/drawingml/2006/table">
            <a:tbl>
              <a:tblPr firstRow="1" firstCol="1" bandRow="1"/>
              <a:tblGrid>
                <a:gridCol w="2880371">
                  <a:extLst>
                    <a:ext uri="{9D8B030D-6E8A-4147-A177-3AD203B41FA5}">
                      <a16:colId xmlns:a16="http://schemas.microsoft.com/office/drawing/2014/main" val="2490370240"/>
                    </a:ext>
                  </a:extLst>
                </a:gridCol>
                <a:gridCol w="576039">
                  <a:extLst>
                    <a:ext uri="{9D8B030D-6E8A-4147-A177-3AD203B41FA5}">
                      <a16:colId xmlns:a16="http://schemas.microsoft.com/office/drawing/2014/main" val="3417884378"/>
                    </a:ext>
                  </a:extLst>
                </a:gridCol>
                <a:gridCol w="576039">
                  <a:extLst>
                    <a:ext uri="{9D8B030D-6E8A-4147-A177-3AD203B41FA5}">
                      <a16:colId xmlns:a16="http://schemas.microsoft.com/office/drawing/2014/main" val="1253663753"/>
                    </a:ext>
                  </a:extLst>
                </a:gridCol>
              </a:tblGrid>
              <a:tr h="396000">
                <a:tc>
                  <a:txBody>
                    <a:bodyPr/>
                    <a:lstStyle/>
                    <a:p>
                      <a:pP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 </a:t>
                      </a:r>
                      <a:endParaRPr lang="en-AU" sz="10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2021</a:t>
                      </a:r>
                      <a:endParaRPr lang="en-AU" sz="10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2019</a:t>
                      </a:r>
                      <a:endParaRPr lang="en-AU" sz="10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2990930"/>
                  </a:ext>
                </a:extLst>
              </a:tr>
              <a:tr h="576000">
                <a:tc>
                  <a:txBody>
                    <a:bodyPr/>
                    <a:lstStyle/>
                    <a:p>
                      <a:pPr algn="l" fontAlgn="b"/>
                      <a:r>
                        <a:rPr lang="en-AU" sz="1000" b="0" i="0" u="none" strike="noStrike" dirty="0">
                          <a:solidFill>
                            <a:srgbClr val="000000"/>
                          </a:solidFill>
                          <a:effectLst/>
                          <a:latin typeface="Century Gothic" panose="020B0502020202020204" pitchFamily="34" charset="0"/>
                        </a:rPr>
                        <a:t>Domestic garbage collection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4.71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4.55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6473498"/>
                  </a:ext>
                </a:extLst>
              </a:tr>
              <a:tr h="576000">
                <a:tc>
                  <a:txBody>
                    <a:bodyPr/>
                    <a:lstStyle/>
                    <a:p>
                      <a:pPr algn="l" fontAlgn="b"/>
                      <a:r>
                        <a:rPr lang="en-AU" sz="1000" b="0" i="0" u="none" strike="noStrike" dirty="0">
                          <a:solidFill>
                            <a:srgbClr val="000000"/>
                          </a:solidFill>
                          <a:effectLst/>
                          <a:latin typeface="Century Gothic" panose="020B0502020202020204" pitchFamily="34" charset="0"/>
                        </a:rPr>
                        <a:t>Green waste collection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4.38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4.06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39250516"/>
                  </a:ext>
                </a:extLst>
              </a:tr>
              <a:tr h="576000">
                <a:tc>
                  <a:txBody>
                    <a:bodyPr/>
                    <a:lstStyle/>
                    <a:p>
                      <a:pPr marL="92075" indent="-92075" algn="l" fontAlgn="b"/>
                      <a:r>
                        <a:rPr lang="en-US" sz="1000" b="0" i="0" u="none" strike="noStrike" dirty="0">
                          <a:solidFill>
                            <a:srgbClr val="000000"/>
                          </a:solidFill>
                          <a:effectLst/>
                          <a:latin typeface="Century Gothic" panose="020B0502020202020204" pitchFamily="34" charset="0"/>
                        </a:rPr>
                        <a:t>Provision and maintenance of local parks and gardens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4.35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4.21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5262764"/>
                  </a:ext>
                </a:extLst>
              </a:tr>
              <a:tr h="576000">
                <a:tc>
                  <a:txBody>
                    <a:bodyPr/>
                    <a:lstStyle/>
                    <a:p>
                      <a:pPr marL="92075" indent="-92075" algn="l" fontAlgn="b"/>
                      <a:r>
                        <a:rPr lang="en-US" sz="1000" b="0" i="0" u="none" strike="noStrike" dirty="0">
                          <a:solidFill>
                            <a:srgbClr val="000000"/>
                          </a:solidFill>
                          <a:effectLst/>
                          <a:latin typeface="Century Gothic" panose="020B0502020202020204" pitchFamily="34" charset="0"/>
                        </a:rPr>
                        <a:t>Cleanliness and functionality of public toilets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4.32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4.15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6098226"/>
                  </a:ext>
                </a:extLst>
              </a:tr>
            </a:tbl>
          </a:graphicData>
        </a:graphic>
      </p:graphicFrame>
      <p:sp>
        <p:nvSpPr>
          <p:cNvPr id="10" name="Rectangle 9">
            <a:extLst>
              <a:ext uri="{FF2B5EF4-FFF2-40B4-BE49-F238E27FC236}">
                <a16:creationId xmlns:a16="http://schemas.microsoft.com/office/drawing/2014/main" id="{043C01FA-9791-4E0A-926F-DA27A9F5C744}"/>
              </a:ext>
            </a:extLst>
          </p:cNvPr>
          <p:cNvSpPr/>
          <p:nvPr/>
        </p:nvSpPr>
        <p:spPr>
          <a:xfrm>
            <a:off x="107504" y="4797152"/>
            <a:ext cx="4032448" cy="409407"/>
          </a:xfrm>
          <a:prstGeom prst="rect">
            <a:avLst/>
          </a:prstGeom>
        </p:spPr>
        <p:txBody>
          <a:bodyPr wrap="square">
            <a:spAutoFit/>
          </a:bodyPr>
          <a:lstStyle/>
          <a:p>
            <a:pPr lvl="0" algn="ctr">
              <a:lnSpc>
                <a:spcPct val="107000"/>
              </a:lnSpc>
              <a:spcBef>
                <a:spcPts val="300"/>
              </a:spcBef>
              <a:spcAft>
                <a:spcPts val="300"/>
              </a:spcAft>
              <a:defRPr/>
            </a:pPr>
            <a:r>
              <a:rPr lang="en-AU" sz="1000" dirty="0">
                <a:solidFill>
                  <a:prstClr val="black"/>
                </a:solidFill>
                <a:latin typeface="Century Gothic" panose="020B0502020202020204" pitchFamily="34" charset="0"/>
                <a:ea typeface="Times New Roman" panose="02020603050405020304" pitchFamily="18" charset="0"/>
              </a:rPr>
              <a:t>There no significant </a:t>
            </a:r>
            <a:r>
              <a:rPr lang="en-AU" sz="1000" b="1" dirty="0">
                <a:solidFill>
                  <a:prstClr val="black"/>
                </a:solidFill>
                <a:latin typeface="Century Gothic" panose="020B0502020202020204" pitchFamily="34" charset="0"/>
                <a:ea typeface="Times New Roman" panose="02020603050405020304" pitchFamily="18" charset="0"/>
              </a:rPr>
              <a:t>declines</a:t>
            </a:r>
            <a:r>
              <a:rPr lang="en-AU" sz="1000" dirty="0">
                <a:solidFill>
                  <a:prstClr val="black"/>
                </a:solidFill>
                <a:latin typeface="Century Gothic" panose="020B0502020202020204" pitchFamily="34" charset="0"/>
                <a:ea typeface="Times New Roman" panose="02020603050405020304" pitchFamily="18" charset="0"/>
              </a:rPr>
              <a:t> in residents level of </a:t>
            </a:r>
            <a:r>
              <a:rPr lang="en-AU" sz="1000" b="1" dirty="0">
                <a:solidFill>
                  <a:prstClr val="black"/>
                </a:solidFill>
                <a:latin typeface="Century Gothic" panose="020B0502020202020204" pitchFamily="34" charset="0"/>
                <a:ea typeface="Times New Roman" panose="02020603050405020304" pitchFamily="18" charset="0"/>
              </a:rPr>
              <a:t>importance </a:t>
            </a:r>
            <a:r>
              <a:rPr lang="en-AU" sz="1000" dirty="0">
                <a:solidFill>
                  <a:prstClr val="black"/>
                </a:solidFill>
                <a:latin typeface="Century Gothic" panose="020B0502020202020204" pitchFamily="34" charset="0"/>
                <a:ea typeface="Times New Roman" panose="02020603050405020304" pitchFamily="18" charset="0"/>
              </a:rPr>
              <a:t>across the 43 services/facilities.</a:t>
            </a:r>
            <a:endParaRPr kumimoji="0" lang="en-AU" sz="11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12" name="Table 11">
            <a:extLst>
              <a:ext uri="{FF2B5EF4-FFF2-40B4-BE49-F238E27FC236}">
                <a16:creationId xmlns:a16="http://schemas.microsoft.com/office/drawing/2014/main" id="{A1A97D0E-EDDF-45F9-9B1F-73437FB3AA71}"/>
              </a:ext>
            </a:extLst>
          </p:cNvPr>
          <p:cNvGraphicFramePr>
            <a:graphicFrameLocks noGrp="1"/>
          </p:cNvGraphicFramePr>
          <p:nvPr>
            <p:extLst>
              <p:ext uri="{D42A27DB-BD31-4B8C-83A1-F6EECF244321}">
                <p14:modId xmlns:p14="http://schemas.microsoft.com/office/powerpoint/2010/main" val="1107770437"/>
              </p:ext>
            </p:extLst>
          </p:nvPr>
        </p:nvGraphicFramePr>
        <p:xfrm>
          <a:off x="4932040" y="1916832"/>
          <a:ext cx="4032449" cy="1072973"/>
        </p:xfrm>
        <a:graphic>
          <a:graphicData uri="http://schemas.openxmlformats.org/drawingml/2006/table">
            <a:tbl>
              <a:tblPr firstRow="1" firstCol="1" bandRow="1"/>
              <a:tblGrid>
                <a:gridCol w="2880371">
                  <a:extLst>
                    <a:ext uri="{9D8B030D-6E8A-4147-A177-3AD203B41FA5}">
                      <a16:colId xmlns:a16="http://schemas.microsoft.com/office/drawing/2014/main" val="2490370240"/>
                    </a:ext>
                  </a:extLst>
                </a:gridCol>
                <a:gridCol w="576039">
                  <a:extLst>
                    <a:ext uri="{9D8B030D-6E8A-4147-A177-3AD203B41FA5}">
                      <a16:colId xmlns:a16="http://schemas.microsoft.com/office/drawing/2014/main" val="3417884378"/>
                    </a:ext>
                  </a:extLst>
                </a:gridCol>
                <a:gridCol w="576039">
                  <a:extLst>
                    <a:ext uri="{9D8B030D-6E8A-4147-A177-3AD203B41FA5}">
                      <a16:colId xmlns:a16="http://schemas.microsoft.com/office/drawing/2014/main" val="1253663753"/>
                    </a:ext>
                  </a:extLst>
                </a:gridCol>
              </a:tblGrid>
              <a:tr h="208973">
                <a:tc>
                  <a:txBody>
                    <a:bodyPr/>
                    <a:lstStyle/>
                    <a:p>
                      <a:pP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 </a:t>
                      </a:r>
                      <a:endParaRPr lang="en-AU" sz="12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2021</a:t>
                      </a:r>
                      <a:endParaRPr lang="en-AU" sz="12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2019</a:t>
                      </a:r>
                      <a:endParaRPr lang="en-AU" sz="12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2990930"/>
                  </a:ext>
                </a:extLst>
              </a:tr>
              <a:tr h="432000">
                <a:tc>
                  <a:txBody>
                    <a:bodyPr/>
                    <a:lstStyle/>
                    <a:p>
                      <a:pPr algn="l" fontAlgn="b"/>
                      <a:r>
                        <a:rPr lang="en-US" sz="1000" b="0" i="0" u="none" strike="noStrike" dirty="0">
                          <a:solidFill>
                            <a:srgbClr val="000000"/>
                          </a:solidFill>
                          <a:effectLst/>
                          <a:latin typeface="Century Gothic" panose="020B0502020202020204" pitchFamily="34" charset="0"/>
                        </a:rPr>
                        <a:t>Town drinking water quality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4.07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3.79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6473498"/>
                  </a:ext>
                </a:extLst>
              </a:tr>
              <a:tr h="432000">
                <a:tc>
                  <a:txBody>
                    <a:bodyPr/>
                    <a:lstStyle/>
                    <a:p>
                      <a:pPr algn="l" fontAlgn="b"/>
                      <a:r>
                        <a:rPr lang="en-AU" sz="1000" b="0" i="0" u="none" strike="noStrike" dirty="0">
                          <a:solidFill>
                            <a:srgbClr val="000000"/>
                          </a:solidFill>
                          <a:effectLst/>
                          <a:latin typeface="Century Gothic" panose="020B0502020202020204" pitchFamily="34" charset="0"/>
                        </a:rPr>
                        <a:t>Encouraging recycling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3.56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3.35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5262764"/>
                  </a:ext>
                </a:extLst>
              </a:tr>
            </a:tbl>
          </a:graphicData>
        </a:graphic>
      </p:graphicFrame>
      <p:graphicFrame>
        <p:nvGraphicFramePr>
          <p:cNvPr id="13" name="Table 12">
            <a:extLst>
              <a:ext uri="{FF2B5EF4-FFF2-40B4-BE49-F238E27FC236}">
                <a16:creationId xmlns:a16="http://schemas.microsoft.com/office/drawing/2014/main" id="{15F037BD-C35A-4C98-B02C-838B28854ECD}"/>
              </a:ext>
            </a:extLst>
          </p:cNvPr>
          <p:cNvGraphicFramePr>
            <a:graphicFrameLocks noGrp="1"/>
          </p:cNvGraphicFramePr>
          <p:nvPr>
            <p:extLst>
              <p:ext uri="{D42A27DB-BD31-4B8C-83A1-F6EECF244321}">
                <p14:modId xmlns:p14="http://schemas.microsoft.com/office/powerpoint/2010/main" val="2357348664"/>
              </p:ext>
            </p:extLst>
          </p:nvPr>
        </p:nvGraphicFramePr>
        <p:xfrm>
          <a:off x="5004048" y="3789040"/>
          <a:ext cx="3925108" cy="1718325"/>
        </p:xfrm>
        <a:graphic>
          <a:graphicData uri="http://schemas.openxmlformats.org/drawingml/2006/table">
            <a:tbl>
              <a:tblPr firstRow="1" firstCol="1" bandRow="1"/>
              <a:tblGrid>
                <a:gridCol w="2803698">
                  <a:extLst>
                    <a:ext uri="{9D8B030D-6E8A-4147-A177-3AD203B41FA5}">
                      <a16:colId xmlns:a16="http://schemas.microsoft.com/office/drawing/2014/main" val="2490370240"/>
                    </a:ext>
                  </a:extLst>
                </a:gridCol>
                <a:gridCol w="560705">
                  <a:extLst>
                    <a:ext uri="{9D8B030D-6E8A-4147-A177-3AD203B41FA5}">
                      <a16:colId xmlns:a16="http://schemas.microsoft.com/office/drawing/2014/main" val="3417884378"/>
                    </a:ext>
                  </a:extLst>
                </a:gridCol>
                <a:gridCol w="560705">
                  <a:extLst>
                    <a:ext uri="{9D8B030D-6E8A-4147-A177-3AD203B41FA5}">
                      <a16:colId xmlns:a16="http://schemas.microsoft.com/office/drawing/2014/main" val="1253663753"/>
                    </a:ext>
                  </a:extLst>
                </a:gridCol>
              </a:tblGrid>
              <a:tr h="314325">
                <a:tc>
                  <a:txBody>
                    <a:bodyPr/>
                    <a:lstStyle/>
                    <a:p>
                      <a:pP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 </a:t>
                      </a:r>
                      <a:endParaRPr lang="en-AU" sz="12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2021</a:t>
                      </a:r>
                      <a:endParaRPr lang="en-AU" sz="12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2019</a:t>
                      </a:r>
                      <a:endParaRPr lang="en-AU" sz="12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990930"/>
                  </a:ext>
                </a:extLst>
              </a:tr>
              <a:tr h="468000">
                <a:tc>
                  <a:txBody>
                    <a:bodyPr/>
                    <a:lstStyle/>
                    <a:p>
                      <a:pPr algn="l" fontAlgn="b"/>
                      <a:r>
                        <a:rPr lang="en-AU" sz="1000" b="0" i="0" u="none" strike="noStrike" dirty="0">
                          <a:solidFill>
                            <a:srgbClr val="000000"/>
                          </a:solidFill>
                          <a:effectLst/>
                          <a:latin typeface="Century Gothic" panose="020B0502020202020204" pitchFamily="34" charset="0"/>
                        </a:rPr>
                        <a:t>Condition of local roads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1.98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2.27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6473498"/>
                  </a:ext>
                </a:extLst>
              </a:tr>
              <a:tr h="468000">
                <a:tc>
                  <a:txBody>
                    <a:bodyPr/>
                    <a:lstStyle/>
                    <a:p>
                      <a:pPr algn="l" fontAlgn="b"/>
                      <a:r>
                        <a:rPr lang="en-AU" sz="1000" b="0" i="0" u="none" strike="noStrike" dirty="0">
                          <a:solidFill>
                            <a:srgbClr val="000000"/>
                          </a:solidFill>
                          <a:effectLst/>
                          <a:latin typeface="Century Gothic" panose="020B0502020202020204" pitchFamily="34" charset="0"/>
                        </a:rPr>
                        <a:t>Providing adequate drainage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2.75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2.99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5262764"/>
                  </a:ext>
                </a:extLst>
              </a:tr>
              <a:tr h="468000">
                <a:tc>
                  <a:txBody>
                    <a:bodyPr/>
                    <a:lstStyle/>
                    <a:p>
                      <a:pPr marL="92075" indent="-92075" algn="l" fontAlgn="b"/>
                      <a:r>
                        <a:rPr lang="en-US" sz="1000" b="0" i="0" u="none" strike="noStrike" dirty="0">
                          <a:solidFill>
                            <a:srgbClr val="000000"/>
                          </a:solidFill>
                          <a:effectLst/>
                          <a:latin typeface="Century Gothic" panose="020B0502020202020204" pitchFamily="34" charset="0"/>
                        </a:rPr>
                        <a:t>Provision and maintenance of swimming pools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3.11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a:solidFill>
                            <a:schemeClr val="tx1"/>
                          </a:solidFill>
                          <a:effectLst/>
                          <a:latin typeface="Century Gothic" panose="020B0502020202020204" pitchFamily="34" charset="0"/>
                        </a:rPr>
                        <a:t>3.61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6098226"/>
                  </a:ext>
                </a:extLst>
              </a:tr>
            </a:tbl>
          </a:graphicData>
        </a:graphic>
      </p:graphicFrame>
      <p:sp>
        <p:nvSpPr>
          <p:cNvPr id="14" name="Rectangle 13">
            <a:extLst>
              <a:ext uri="{FF2B5EF4-FFF2-40B4-BE49-F238E27FC236}">
                <a16:creationId xmlns:a16="http://schemas.microsoft.com/office/drawing/2014/main" id="{A8921DC3-2E90-4DC2-AB27-A3F43F087EFA}"/>
              </a:ext>
            </a:extLst>
          </p:cNvPr>
          <p:cNvSpPr/>
          <p:nvPr/>
        </p:nvSpPr>
        <p:spPr>
          <a:xfrm>
            <a:off x="4716016" y="1124744"/>
            <a:ext cx="4283968" cy="553998"/>
          </a:xfrm>
          <a:prstGeom prst="rect">
            <a:avLst/>
          </a:prstGeom>
        </p:spPr>
        <p:txBody>
          <a:bodyPr wrap="square">
            <a:spAutoFit/>
          </a:bodyPr>
          <a:lstStyle/>
          <a:p>
            <a:pPr lvl="0" algn="ctr">
              <a:defRPr/>
            </a:pPr>
            <a:r>
              <a:rPr lang="en-AU" sz="1000" dirty="0">
                <a:latin typeface="Century Gothic" panose="020B0502020202020204" pitchFamily="34" charset="0"/>
                <a:ea typeface="Times New Roman" panose="02020603050405020304" pitchFamily="18" charset="0"/>
              </a:rPr>
              <a:t>Over the same period there has been a significant </a:t>
            </a:r>
            <a:r>
              <a:rPr lang="en-AU" sz="1000" b="1" dirty="0">
                <a:latin typeface="Century Gothic" panose="020B0502020202020204" pitchFamily="34" charset="0"/>
                <a:ea typeface="Times New Roman" panose="02020603050405020304" pitchFamily="18" charset="0"/>
              </a:rPr>
              <a:t>increase</a:t>
            </a:r>
            <a:r>
              <a:rPr lang="en-AU" sz="1000" dirty="0">
                <a:latin typeface="Century Gothic" panose="020B0502020202020204" pitchFamily="34" charset="0"/>
                <a:ea typeface="Times New Roman" panose="02020603050405020304" pitchFamily="18" charset="0"/>
              </a:rPr>
              <a:t> in resident </a:t>
            </a:r>
            <a:r>
              <a:rPr lang="en-AU" sz="1000" b="1" dirty="0">
                <a:latin typeface="Century Gothic" panose="020B0502020202020204" pitchFamily="34" charset="0"/>
                <a:ea typeface="Times New Roman" panose="02020603050405020304" pitchFamily="18" charset="0"/>
              </a:rPr>
              <a:t>satisfaction</a:t>
            </a:r>
            <a:r>
              <a:rPr lang="en-AU" sz="1000" dirty="0">
                <a:latin typeface="Century Gothic" panose="020B0502020202020204" pitchFamily="34" charset="0"/>
                <a:ea typeface="Times New Roman" panose="02020603050405020304" pitchFamily="18" charset="0"/>
              </a:rPr>
              <a:t> for 2 of the 43 comparable services/facilities provided by Council, specifically:</a:t>
            </a:r>
            <a:endParaRPr kumimoji="0" lang="en-AU"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p:txBody>
      </p:sp>
      <p:sp>
        <p:nvSpPr>
          <p:cNvPr id="15" name="Rectangle 14">
            <a:extLst>
              <a:ext uri="{FF2B5EF4-FFF2-40B4-BE49-F238E27FC236}">
                <a16:creationId xmlns:a16="http://schemas.microsoft.com/office/drawing/2014/main" id="{218ED1F5-6450-40A9-A014-2FDD5122AE9C}"/>
              </a:ext>
            </a:extLst>
          </p:cNvPr>
          <p:cNvSpPr/>
          <p:nvPr/>
        </p:nvSpPr>
        <p:spPr>
          <a:xfrm>
            <a:off x="4860032" y="3284984"/>
            <a:ext cx="4139952" cy="400110"/>
          </a:xfrm>
          <a:prstGeom prst="rect">
            <a:avLst/>
          </a:prstGeom>
        </p:spPr>
        <p:txBody>
          <a:bodyPr wrap="square">
            <a:spAutoFit/>
          </a:bodyPr>
          <a:lstStyle/>
          <a:p>
            <a:pPr lvl="0" algn="ctr">
              <a:defRPr/>
            </a:pPr>
            <a:r>
              <a:rPr lang="en-AU" sz="1000" dirty="0">
                <a:solidFill>
                  <a:srgbClr val="000000"/>
                </a:solidFill>
                <a:latin typeface="Century Gothic" panose="020B0502020202020204" pitchFamily="34" charset="0"/>
                <a:ea typeface="Times New Roman" panose="02020603050405020304" pitchFamily="18" charset="0"/>
              </a:rPr>
              <a:t>There was also a significant </a:t>
            </a:r>
            <a:r>
              <a:rPr lang="en-AU" sz="1000" b="1" dirty="0">
                <a:solidFill>
                  <a:srgbClr val="000000"/>
                </a:solidFill>
                <a:latin typeface="Century Gothic" panose="020B0502020202020204" pitchFamily="34" charset="0"/>
                <a:ea typeface="Times New Roman" panose="02020603050405020304" pitchFamily="18" charset="0"/>
              </a:rPr>
              <a:t>decline</a:t>
            </a:r>
            <a:r>
              <a:rPr lang="en-AU" sz="1000" dirty="0">
                <a:solidFill>
                  <a:srgbClr val="000000"/>
                </a:solidFill>
                <a:latin typeface="Century Gothic" panose="020B0502020202020204" pitchFamily="34" charset="0"/>
                <a:ea typeface="Times New Roman" panose="02020603050405020304" pitchFamily="18" charset="0"/>
              </a:rPr>
              <a:t> in resident </a:t>
            </a:r>
            <a:r>
              <a:rPr lang="en-AU" sz="1000" b="1" dirty="0">
                <a:solidFill>
                  <a:srgbClr val="000000"/>
                </a:solidFill>
                <a:latin typeface="Century Gothic" panose="020B0502020202020204" pitchFamily="34" charset="0"/>
                <a:ea typeface="Times New Roman" panose="02020603050405020304" pitchFamily="18" charset="0"/>
              </a:rPr>
              <a:t>satisfaction</a:t>
            </a:r>
            <a:r>
              <a:rPr lang="en-AU" sz="1000" dirty="0">
                <a:solidFill>
                  <a:srgbClr val="000000"/>
                </a:solidFill>
                <a:latin typeface="Century Gothic" panose="020B0502020202020204" pitchFamily="34" charset="0"/>
                <a:ea typeface="Times New Roman" panose="02020603050405020304" pitchFamily="18" charset="0"/>
              </a:rPr>
              <a:t> for the following:</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16" name="Rectangle 15">
            <a:extLst>
              <a:ext uri="{FF2B5EF4-FFF2-40B4-BE49-F238E27FC236}">
                <a16:creationId xmlns:a16="http://schemas.microsoft.com/office/drawing/2014/main" id="{CEB408BB-9AD9-4886-80A8-029D10526960}"/>
              </a:ext>
            </a:extLst>
          </p:cNvPr>
          <p:cNvSpPr/>
          <p:nvPr/>
        </p:nvSpPr>
        <p:spPr>
          <a:xfrm>
            <a:off x="0" y="5646440"/>
            <a:ext cx="2903359"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important, 5 = very important</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sp>
        <p:nvSpPr>
          <p:cNvPr id="17" name="Rectangle 16">
            <a:extLst>
              <a:ext uri="{FF2B5EF4-FFF2-40B4-BE49-F238E27FC236}">
                <a16:creationId xmlns:a16="http://schemas.microsoft.com/office/drawing/2014/main" id="{2C2E2E63-DF8B-481A-8D05-2BC9C9419615}"/>
              </a:ext>
            </a:extLst>
          </p:cNvPr>
          <p:cNvSpPr/>
          <p:nvPr/>
        </p:nvSpPr>
        <p:spPr>
          <a:xfrm>
            <a:off x="6449031" y="5650380"/>
            <a:ext cx="2694969" cy="2308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satisfied, 5 = very satisfied</a:t>
            </a:r>
            <a:endParaRPr kumimoji="0" lang="en-AU"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3383140678"/>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7BCE4-E20C-4D43-B1EA-133996121C41}"/>
              </a:ext>
            </a:extLst>
          </p:cNvPr>
          <p:cNvSpPr>
            <a:spLocks noGrp="1"/>
          </p:cNvSpPr>
          <p:nvPr>
            <p:ph type="body" sz="quarter" idx="12"/>
          </p:nvPr>
        </p:nvSpPr>
        <p:spPr/>
        <p:txBody>
          <a:bodyPr/>
          <a:lstStyle/>
          <a:p>
            <a:r>
              <a:rPr lang="en-AU" dirty="0"/>
              <a:t>Importance &amp; Satisfaction – Highest/Lowest Rated Services/Facilities</a:t>
            </a:r>
          </a:p>
        </p:txBody>
      </p:sp>
      <p:sp>
        <p:nvSpPr>
          <p:cNvPr id="3" name="Text Placeholder 2">
            <a:extLst>
              <a:ext uri="{FF2B5EF4-FFF2-40B4-BE49-F238E27FC236}">
                <a16:creationId xmlns:a16="http://schemas.microsoft.com/office/drawing/2014/main" id="{D16DE570-06C1-4ABB-A664-49D4B5AD6119}"/>
              </a:ext>
            </a:extLst>
          </p:cNvPr>
          <p:cNvSpPr>
            <a:spLocks noGrp="1"/>
          </p:cNvSpPr>
          <p:nvPr>
            <p:ph type="body" sz="quarter" idx="14"/>
          </p:nvPr>
        </p:nvSpPr>
        <p:spPr>
          <a:xfrm>
            <a:off x="323528" y="5877272"/>
            <a:ext cx="8352928" cy="980728"/>
          </a:xfrm>
        </p:spPr>
        <p:txBody>
          <a:bodyPr/>
          <a:lstStyle/>
          <a:p>
            <a:r>
              <a:rPr lang="en-AU" dirty="0"/>
              <a:t>The above analysis identifies the highest and lowest rated services/facilities in terms of importance and satisfaction.</a:t>
            </a:r>
          </a:p>
        </p:txBody>
      </p:sp>
      <p:sp>
        <p:nvSpPr>
          <p:cNvPr id="6" name="Rectangle 5">
            <a:extLst>
              <a:ext uri="{FF2B5EF4-FFF2-40B4-BE49-F238E27FC236}">
                <a16:creationId xmlns:a16="http://schemas.microsoft.com/office/drawing/2014/main" id="{69D42DDA-6A02-45E0-B804-EE7963B0A829}"/>
              </a:ext>
            </a:extLst>
          </p:cNvPr>
          <p:cNvSpPr/>
          <p:nvPr/>
        </p:nvSpPr>
        <p:spPr>
          <a:xfrm>
            <a:off x="107504" y="764704"/>
            <a:ext cx="1956036" cy="27475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Importance</a:t>
            </a:r>
          </a:p>
        </p:txBody>
      </p:sp>
      <p:sp>
        <p:nvSpPr>
          <p:cNvPr id="7" name="Rectangle 6">
            <a:extLst>
              <a:ext uri="{FF2B5EF4-FFF2-40B4-BE49-F238E27FC236}">
                <a16:creationId xmlns:a16="http://schemas.microsoft.com/office/drawing/2014/main" id="{813186E3-C0EB-4DCA-89C1-4D298B3EABE5}"/>
              </a:ext>
            </a:extLst>
          </p:cNvPr>
          <p:cNvSpPr/>
          <p:nvPr/>
        </p:nvSpPr>
        <p:spPr>
          <a:xfrm>
            <a:off x="7020272" y="764704"/>
            <a:ext cx="1956036" cy="274755"/>
          </a:xfrm>
          <a:prstGeom prst="rect">
            <a:avLst/>
          </a:prstGeom>
        </p:spPr>
        <p:txBody>
          <a:bodyPr wrap="square">
            <a:spAutoFit/>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Satisfaction </a:t>
            </a:r>
          </a:p>
        </p:txBody>
      </p:sp>
      <p:sp>
        <p:nvSpPr>
          <p:cNvPr id="8" name="Rectangle 7">
            <a:extLst>
              <a:ext uri="{FF2B5EF4-FFF2-40B4-BE49-F238E27FC236}">
                <a16:creationId xmlns:a16="http://schemas.microsoft.com/office/drawing/2014/main" id="{4C4B4B89-1F90-4CB4-9AA6-5548988C660C}"/>
              </a:ext>
            </a:extLst>
          </p:cNvPr>
          <p:cNvSpPr/>
          <p:nvPr/>
        </p:nvSpPr>
        <p:spPr>
          <a:xfrm>
            <a:off x="93834" y="1124744"/>
            <a:ext cx="426214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mn-cs"/>
              </a:rPr>
              <a:t>The following services/facilities received the highest importance mean ratings:</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9" name="Table 8">
            <a:extLst>
              <a:ext uri="{FF2B5EF4-FFF2-40B4-BE49-F238E27FC236}">
                <a16:creationId xmlns:a16="http://schemas.microsoft.com/office/drawing/2014/main" id="{B4B78EDD-1193-404F-AA93-E196AF270181}"/>
              </a:ext>
            </a:extLst>
          </p:cNvPr>
          <p:cNvGraphicFramePr>
            <a:graphicFrameLocks noGrp="1"/>
          </p:cNvGraphicFramePr>
          <p:nvPr>
            <p:extLst>
              <p:ext uri="{D42A27DB-BD31-4B8C-83A1-F6EECF244321}">
                <p14:modId xmlns:p14="http://schemas.microsoft.com/office/powerpoint/2010/main" val="4014430818"/>
              </p:ext>
            </p:extLst>
          </p:nvPr>
        </p:nvGraphicFramePr>
        <p:xfrm>
          <a:off x="168200" y="1628800"/>
          <a:ext cx="4187775" cy="1615209"/>
        </p:xfrm>
        <a:graphic>
          <a:graphicData uri="http://schemas.openxmlformats.org/drawingml/2006/table">
            <a:tbl>
              <a:tblPr firstRow="1" firstCol="1" bandRow="1"/>
              <a:tblGrid>
                <a:gridCol w="2991321">
                  <a:extLst>
                    <a:ext uri="{9D8B030D-6E8A-4147-A177-3AD203B41FA5}">
                      <a16:colId xmlns:a16="http://schemas.microsoft.com/office/drawing/2014/main" val="2490370240"/>
                    </a:ext>
                  </a:extLst>
                </a:gridCol>
                <a:gridCol w="598227">
                  <a:extLst>
                    <a:ext uri="{9D8B030D-6E8A-4147-A177-3AD203B41FA5}">
                      <a16:colId xmlns:a16="http://schemas.microsoft.com/office/drawing/2014/main" val="3417884378"/>
                    </a:ext>
                  </a:extLst>
                </a:gridCol>
                <a:gridCol w="598227">
                  <a:extLst>
                    <a:ext uri="{9D8B030D-6E8A-4147-A177-3AD203B41FA5}">
                      <a16:colId xmlns:a16="http://schemas.microsoft.com/office/drawing/2014/main" val="1253663753"/>
                    </a:ext>
                  </a:extLst>
                </a:gridCol>
              </a:tblGrid>
              <a:tr h="236279">
                <a:tc>
                  <a:txBody>
                    <a:bodyPr/>
                    <a:lstStyle/>
                    <a:p>
                      <a:pPr>
                        <a:lnSpc>
                          <a:spcPct val="107000"/>
                        </a:lnSpc>
                        <a:spcAft>
                          <a:spcPts val="0"/>
                        </a:spcAft>
                      </a:pPr>
                      <a:r>
                        <a:rPr lang="en-AU" sz="1000" dirty="0">
                          <a:effectLst/>
                          <a:latin typeface="Century Gothic" panose="020B0502020202020204" pitchFamily="34" charset="0"/>
                          <a:ea typeface="Times New Roman" panose="02020603050405020304" pitchFamily="18" charset="0"/>
                        </a:rPr>
                        <a:t> High importance</a:t>
                      </a:r>
                      <a:endParaRPr lang="en-AU" sz="10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ct val="107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rPr>
                        <a:t>Mean</a:t>
                      </a:r>
                      <a:endParaRPr lang="en-AU" sz="10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T2 Box</a:t>
                      </a:r>
                      <a:endParaRPr lang="en-AU" sz="10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2990930"/>
                  </a:ext>
                </a:extLst>
              </a:tr>
              <a:tr h="275786">
                <a:tc>
                  <a:txBody>
                    <a:bodyPr/>
                    <a:lstStyle/>
                    <a:p>
                      <a:pPr algn="l" fontAlgn="ctr"/>
                      <a:r>
                        <a:rPr lang="en-AU" sz="1000" b="0" i="0" u="none" strike="noStrike" dirty="0">
                          <a:solidFill>
                            <a:srgbClr val="000000"/>
                          </a:solidFill>
                          <a:effectLst/>
                          <a:latin typeface="Century Gothic" panose="020B0502020202020204" pitchFamily="34" charset="0"/>
                        </a:rPr>
                        <a:t>Condition of local roads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4.72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94%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6473498"/>
                  </a:ext>
                </a:extLst>
              </a:tr>
              <a:tr h="275786">
                <a:tc>
                  <a:txBody>
                    <a:bodyPr/>
                    <a:lstStyle/>
                    <a:p>
                      <a:pPr algn="l" fontAlgn="ctr"/>
                      <a:r>
                        <a:rPr lang="en-AU" sz="1000" b="0" i="0" u="none" strike="noStrike" dirty="0">
                          <a:solidFill>
                            <a:srgbClr val="000000"/>
                          </a:solidFill>
                          <a:effectLst/>
                          <a:latin typeface="Century Gothic" panose="020B0502020202020204" pitchFamily="34" charset="0"/>
                        </a:rPr>
                        <a:t>Reliability of town water</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4.72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92%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35481899"/>
                  </a:ext>
                </a:extLst>
              </a:tr>
              <a:tr h="275786">
                <a:tc>
                  <a:txBody>
                    <a:bodyPr/>
                    <a:lstStyle/>
                    <a:p>
                      <a:pPr algn="l" fontAlgn="ctr"/>
                      <a:r>
                        <a:rPr lang="en-US" sz="1000" b="0" i="0" u="none" strike="noStrike" dirty="0">
                          <a:solidFill>
                            <a:srgbClr val="000000"/>
                          </a:solidFill>
                          <a:effectLst/>
                          <a:latin typeface="Century Gothic" panose="020B0502020202020204" pitchFamily="34" charset="0"/>
                        </a:rPr>
                        <a:t>Town drinking water quality </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4.72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92%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5262764"/>
                  </a:ext>
                </a:extLst>
              </a:tr>
              <a:tr h="275786">
                <a:tc>
                  <a:txBody>
                    <a:bodyPr/>
                    <a:lstStyle/>
                    <a:p>
                      <a:pPr algn="l" fontAlgn="ctr"/>
                      <a:r>
                        <a:rPr lang="en-AU" sz="1000" b="0" i="0" u="none" strike="noStrike" dirty="0">
                          <a:solidFill>
                            <a:srgbClr val="000000"/>
                          </a:solidFill>
                          <a:effectLst/>
                          <a:latin typeface="Century Gothic" panose="020B0502020202020204" pitchFamily="34" charset="0"/>
                        </a:rPr>
                        <a:t>Domestic garbage collection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4.71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94%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4229126"/>
                  </a:ext>
                </a:extLst>
              </a:tr>
              <a:tr h="275786">
                <a:tc>
                  <a:txBody>
                    <a:bodyPr/>
                    <a:lstStyle/>
                    <a:p>
                      <a:pPr algn="l" fontAlgn="ctr"/>
                      <a:r>
                        <a:rPr lang="en-US" sz="1000" b="0" i="0" u="none" strike="noStrike" dirty="0">
                          <a:solidFill>
                            <a:srgbClr val="000000"/>
                          </a:solidFill>
                          <a:effectLst/>
                          <a:latin typeface="Century Gothic" panose="020B0502020202020204" pitchFamily="34" charset="0"/>
                        </a:rPr>
                        <a:t>Litter control and rubbish dumping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4.62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92%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6098226"/>
                  </a:ext>
                </a:extLst>
              </a:tr>
            </a:tbl>
          </a:graphicData>
        </a:graphic>
      </p:graphicFrame>
      <p:sp>
        <p:nvSpPr>
          <p:cNvPr id="10" name="Rectangle 9">
            <a:extLst>
              <a:ext uri="{FF2B5EF4-FFF2-40B4-BE49-F238E27FC236}">
                <a16:creationId xmlns:a16="http://schemas.microsoft.com/office/drawing/2014/main" id="{043C01FA-9791-4E0A-926F-DA27A9F5C744}"/>
              </a:ext>
            </a:extLst>
          </p:cNvPr>
          <p:cNvSpPr/>
          <p:nvPr/>
        </p:nvSpPr>
        <p:spPr>
          <a:xfrm>
            <a:off x="251520" y="3356992"/>
            <a:ext cx="4014274" cy="409536"/>
          </a:xfrm>
          <a:prstGeom prst="rect">
            <a:avLst/>
          </a:prstGeom>
        </p:spPr>
        <p:txBody>
          <a:bodyPr wrap="square">
            <a:spAutoFit/>
          </a:bodyPr>
          <a:lstStyle/>
          <a:p>
            <a:pPr marL="0" marR="0" lvl="0" indent="0" algn="ctr" defTabSz="914400" rtl="0" eaLnBrk="1" fontAlgn="auto" latinLnBrk="0" hangingPunct="1">
              <a:lnSpc>
                <a:spcPct val="107000"/>
              </a:lnSpc>
              <a:spcBef>
                <a:spcPts val="300"/>
              </a:spcBef>
              <a:spcAft>
                <a:spcPts val="30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The following services/facilities received the lowest importance mean ratings:</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11" name="Table 10">
            <a:extLst>
              <a:ext uri="{FF2B5EF4-FFF2-40B4-BE49-F238E27FC236}">
                <a16:creationId xmlns:a16="http://schemas.microsoft.com/office/drawing/2014/main" id="{A9CE4464-1539-4994-8C92-C100C5811548}"/>
              </a:ext>
            </a:extLst>
          </p:cNvPr>
          <p:cNvGraphicFramePr>
            <a:graphicFrameLocks noGrp="1"/>
          </p:cNvGraphicFramePr>
          <p:nvPr>
            <p:extLst>
              <p:ext uri="{D42A27DB-BD31-4B8C-83A1-F6EECF244321}">
                <p14:modId xmlns:p14="http://schemas.microsoft.com/office/powerpoint/2010/main" val="1500197437"/>
              </p:ext>
            </p:extLst>
          </p:nvPr>
        </p:nvGraphicFramePr>
        <p:xfrm>
          <a:off x="179512" y="3789040"/>
          <a:ext cx="4176463" cy="1824211"/>
        </p:xfrm>
        <a:graphic>
          <a:graphicData uri="http://schemas.openxmlformats.org/drawingml/2006/table">
            <a:tbl>
              <a:tblPr firstRow="1" firstCol="1" bandRow="1"/>
              <a:tblGrid>
                <a:gridCol w="2983241">
                  <a:extLst>
                    <a:ext uri="{9D8B030D-6E8A-4147-A177-3AD203B41FA5}">
                      <a16:colId xmlns:a16="http://schemas.microsoft.com/office/drawing/2014/main" val="2490370240"/>
                    </a:ext>
                  </a:extLst>
                </a:gridCol>
                <a:gridCol w="596611">
                  <a:extLst>
                    <a:ext uri="{9D8B030D-6E8A-4147-A177-3AD203B41FA5}">
                      <a16:colId xmlns:a16="http://schemas.microsoft.com/office/drawing/2014/main" val="3417884378"/>
                    </a:ext>
                  </a:extLst>
                </a:gridCol>
                <a:gridCol w="596611">
                  <a:extLst>
                    <a:ext uri="{9D8B030D-6E8A-4147-A177-3AD203B41FA5}">
                      <a16:colId xmlns:a16="http://schemas.microsoft.com/office/drawing/2014/main" val="1253663753"/>
                    </a:ext>
                  </a:extLst>
                </a:gridCol>
              </a:tblGrid>
              <a:tr h="216024">
                <a:tc>
                  <a:txBody>
                    <a:bodyPr/>
                    <a:lstStyle/>
                    <a:p>
                      <a:pPr>
                        <a:lnSpc>
                          <a:spcPct val="107000"/>
                        </a:lnSpc>
                        <a:spcAft>
                          <a:spcPts val="0"/>
                        </a:spcAft>
                      </a:pPr>
                      <a:r>
                        <a:rPr lang="en-AU" sz="1000" dirty="0">
                          <a:effectLst/>
                          <a:latin typeface="Century Gothic" panose="020B0502020202020204" pitchFamily="34" charset="0"/>
                          <a:ea typeface="Times New Roman" panose="02020603050405020304" pitchFamily="18" charset="0"/>
                        </a:rPr>
                        <a:t>Low importance</a:t>
                      </a:r>
                      <a:endParaRPr lang="en-AU" sz="12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rPr>
                        <a:t>Mean</a:t>
                      </a:r>
                      <a:endParaRPr lang="en-AU" sz="12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T2 Box</a:t>
                      </a:r>
                      <a:endParaRPr lang="en-AU" sz="12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990930"/>
                  </a:ext>
                </a:extLst>
              </a:tr>
              <a:tr h="233695">
                <a:tc>
                  <a:txBody>
                    <a:bodyPr/>
                    <a:lstStyle/>
                    <a:p>
                      <a:pPr algn="l" fontAlgn="ctr"/>
                      <a:r>
                        <a:rPr lang="en-AU" sz="1000" b="0" i="0" u="none" strike="noStrike" dirty="0">
                          <a:solidFill>
                            <a:srgbClr val="000000"/>
                          </a:solidFill>
                          <a:effectLst/>
                          <a:latin typeface="Century Gothic" panose="020B0502020202020204" pitchFamily="34" charset="0"/>
                        </a:rPr>
                        <a:t>Dog control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3.72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60%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6473498"/>
                  </a:ext>
                </a:extLst>
              </a:tr>
              <a:tr h="233695">
                <a:tc>
                  <a:txBody>
                    <a:bodyPr/>
                    <a:lstStyle/>
                    <a:p>
                      <a:pPr algn="l" fontAlgn="ctr"/>
                      <a:r>
                        <a:rPr lang="en-US" sz="1000" b="0" i="0" u="none" strike="noStrike" dirty="0">
                          <a:solidFill>
                            <a:srgbClr val="000000"/>
                          </a:solidFill>
                          <a:effectLst/>
                          <a:latin typeface="Century Gothic" panose="020B0502020202020204" pitchFamily="34" charset="0"/>
                        </a:rPr>
                        <a:t>Support for arts and culture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3.75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60%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5262764"/>
                  </a:ext>
                </a:extLst>
              </a:tr>
              <a:tr h="233695">
                <a:tc>
                  <a:txBody>
                    <a:bodyPr/>
                    <a:lstStyle/>
                    <a:p>
                      <a:pPr algn="l" fontAlgn="ctr"/>
                      <a:r>
                        <a:rPr lang="en-AU" sz="1000" b="0" i="0" u="none" strike="noStrike" dirty="0">
                          <a:solidFill>
                            <a:srgbClr val="000000"/>
                          </a:solidFill>
                          <a:effectLst/>
                          <a:latin typeface="Century Gothic" panose="020B0502020202020204" pitchFamily="34" charset="0"/>
                        </a:rPr>
                        <a:t>Festivals and events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3.78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07478212"/>
                  </a:ext>
                </a:extLst>
              </a:tr>
              <a:tr h="318133">
                <a:tc>
                  <a:txBody>
                    <a:bodyPr/>
                    <a:lstStyle/>
                    <a:p>
                      <a:pPr marL="92075" indent="-92075" algn="l" fontAlgn="ctr"/>
                      <a:r>
                        <a:rPr lang="en-US" sz="1000" b="0" i="0" u="none" strike="noStrike" dirty="0">
                          <a:solidFill>
                            <a:srgbClr val="000000"/>
                          </a:solidFill>
                          <a:effectLst/>
                          <a:latin typeface="Century Gothic" panose="020B0502020202020204" pitchFamily="34" charset="0"/>
                        </a:rPr>
                        <a:t>Revitalisation/beautification of town and village centres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3.89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59005337"/>
                  </a:ext>
                </a:extLst>
              </a:tr>
              <a:tr h="270836">
                <a:tc>
                  <a:txBody>
                    <a:bodyPr/>
                    <a:lstStyle/>
                    <a:p>
                      <a:pPr marL="92075" indent="-92075" algn="l" fontAlgn="ctr"/>
                      <a:r>
                        <a:rPr lang="en-US" sz="1000" b="0" i="0" u="none" strike="noStrike" dirty="0">
                          <a:solidFill>
                            <a:srgbClr val="000000"/>
                          </a:solidFill>
                          <a:effectLst/>
                          <a:latin typeface="Century Gothic" panose="020B0502020202020204" pitchFamily="34" charset="0"/>
                        </a:rPr>
                        <a:t>Protecting heritage values and buildings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3.96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6990178"/>
                  </a:ext>
                </a:extLst>
              </a:tr>
              <a:tr h="318133">
                <a:tc>
                  <a:txBody>
                    <a:bodyPr/>
                    <a:lstStyle/>
                    <a:p>
                      <a:pPr marL="92075" indent="-92075" algn="l" fontAlgn="ctr"/>
                      <a:r>
                        <a:rPr lang="en-US" sz="1000" b="0" i="0" u="none" strike="noStrike" dirty="0">
                          <a:solidFill>
                            <a:srgbClr val="000000"/>
                          </a:solidFill>
                          <a:effectLst/>
                          <a:latin typeface="Century Gothic" panose="020B0502020202020204" pitchFamily="34" charset="0"/>
                        </a:rPr>
                        <a:t>Provision and maintenance of community halls/facilities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3.96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6098226"/>
                  </a:ext>
                </a:extLst>
              </a:tr>
            </a:tbl>
          </a:graphicData>
        </a:graphic>
      </p:graphicFrame>
      <p:sp>
        <p:nvSpPr>
          <p:cNvPr id="14" name="Rectangle 13">
            <a:extLst>
              <a:ext uri="{FF2B5EF4-FFF2-40B4-BE49-F238E27FC236}">
                <a16:creationId xmlns:a16="http://schemas.microsoft.com/office/drawing/2014/main" id="{A8921DC3-2E90-4DC2-AB27-A3F43F087EFA}"/>
              </a:ext>
            </a:extLst>
          </p:cNvPr>
          <p:cNvSpPr/>
          <p:nvPr/>
        </p:nvSpPr>
        <p:spPr>
          <a:xfrm>
            <a:off x="4788024" y="1124744"/>
            <a:ext cx="4215224"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mn-cs"/>
              </a:rPr>
              <a:t>The following services/facilities received the highest satisfaction mean ratings:</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15" name="Rectangle 14">
            <a:extLst>
              <a:ext uri="{FF2B5EF4-FFF2-40B4-BE49-F238E27FC236}">
                <a16:creationId xmlns:a16="http://schemas.microsoft.com/office/drawing/2014/main" id="{218ED1F5-6450-40A9-A014-2FDD5122AE9C}"/>
              </a:ext>
            </a:extLst>
          </p:cNvPr>
          <p:cNvSpPr/>
          <p:nvPr/>
        </p:nvSpPr>
        <p:spPr>
          <a:xfrm>
            <a:off x="4932040" y="3356992"/>
            <a:ext cx="392510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mn-cs"/>
              </a:rPr>
              <a:t>The following services/facilities received the lowest satisfaction mean ratings:</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16" name="Rectangle 15">
            <a:extLst>
              <a:ext uri="{FF2B5EF4-FFF2-40B4-BE49-F238E27FC236}">
                <a16:creationId xmlns:a16="http://schemas.microsoft.com/office/drawing/2014/main" id="{CEB408BB-9AD9-4886-80A8-029D10526960}"/>
              </a:ext>
            </a:extLst>
          </p:cNvPr>
          <p:cNvSpPr/>
          <p:nvPr/>
        </p:nvSpPr>
        <p:spPr>
          <a:xfrm>
            <a:off x="0" y="5646440"/>
            <a:ext cx="2903359"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important, 5 = very important</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sp>
        <p:nvSpPr>
          <p:cNvPr id="17" name="Rectangle 16">
            <a:extLst>
              <a:ext uri="{FF2B5EF4-FFF2-40B4-BE49-F238E27FC236}">
                <a16:creationId xmlns:a16="http://schemas.microsoft.com/office/drawing/2014/main" id="{2C2E2E63-DF8B-481A-8D05-2BC9C9419615}"/>
              </a:ext>
            </a:extLst>
          </p:cNvPr>
          <p:cNvSpPr/>
          <p:nvPr/>
        </p:nvSpPr>
        <p:spPr>
          <a:xfrm>
            <a:off x="6449031" y="5650380"/>
            <a:ext cx="2694969" cy="2308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satisfied, 5 = very satisfied</a:t>
            </a:r>
            <a:endParaRPr kumimoji="0" lang="en-AU"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graphicFrame>
        <p:nvGraphicFramePr>
          <p:cNvPr id="18" name="Table 17">
            <a:extLst>
              <a:ext uri="{FF2B5EF4-FFF2-40B4-BE49-F238E27FC236}">
                <a16:creationId xmlns:a16="http://schemas.microsoft.com/office/drawing/2014/main" id="{4119AC45-67E6-4531-83D1-520F919A9AD2}"/>
              </a:ext>
            </a:extLst>
          </p:cNvPr>
          <p:cNvGraphicFramePr>
            <a:graphicFrameLocks noGrp="1"/>
          </p:cNvGraphicFramePr>
          <p:nvPr>
            <p:extLst>
              <p:ext uri="{D42A27DB-BD31-4B8C-83A1-F6EECF244321}">
                <p14:modId xmlns:p14="http://schemas.microsoft.com/office/powerpoint/2010/main" val="297850461"/>
              </p:ext>
            </p:extLst>
          </p:nvPr>
        </p:nvGraphicFramePr>
        <p:xfrm>
          <a:off x="4788024" y="1628800"/>
          <a:ext cx="4176463" cy="1584179"/>
        </p:xfrm>
        <a:graphic>
          <a:graphicData uri="http://schemas.openxmlformats.org/drawingml/2006/table">
            <a:tbl>
              <a:tblPr firstRow="1" firstCol="1" bandRow="1"/>
              <a:tblGrid>
                <a:gridCol w="2983241">
                  <a:extLst>
                    <a:ext uri="{9D8B030D-6E8A-4147-A177-3AD203B41FA5}">
                      <a16:colId xmlns:a16="http://schemas.microsoft.com/office/drawing/2014/main" val="2490370240"/>
                    </a:ext>
                  </a:extLst>
                </a:gridCol>
                <a:gridCol w="596611">
                  <a:extLst>
                    <a:ext uri="{9D8B030D-6E8A-4147-A177-3AD203B41FA5}">
                      <a16:colId xmlns:a16="http://schemas.microsoft.com/office/drawing/2014/main" val="3417884378"/>
                    </a:ext>
                  </a:extLst>
                </a:gridCol>
                <a:gridCol w="596611">
                  <a:extLst>
                    <a:ext uri="{9D8B030D-6E8A-4147-A177-3AD203B41FA5}">
                      <a16:colId xmlns:a16="http://schemas.microsoft.com/office/drawing/2014/main" val="1253663753"/>
                    </a:ext>
                  </a:extLst>
                </a:gridCol>
              </a:tblGrid>
              <a:tr h="231739">
                <a:tc>
                  <a:txBody>
                    <a:bodyPr/>
                    <a:lstStyle/>
                    <a:p>
                      <a:pPr>
                        <a:lnSpc>
                          <a:spcPct val="107000"/>
                        </a:lnSpc>
                        <a:spcAft>
                          <a:spcPts val="0"/>
                        </a:spcAft>
                      </a:pPr>
                      <a:r>
                        <a:rPr lang="en-AU" sz="1000" dirty="0">
                          <a:effectLst/>
                          <a:latin typeface="Century Gothic" panose="020B0502020202020204" pitchFamily="34" charset="0"/>
                          <a:ea typeface="Times New Roman" panose="02020603050405020304" pitchFamily="18" charset="0"/>
                        </a:rPr>
                        <a:t>High satisfaction</a:t>
                      </a:r>
                      <a:endParaRPr lang="en-AU" sz="10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ct val="107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rPr>
                        <a:t>Mean</a:t>
                      </a:r>
                      <a:endParaRPr lang="en-AU" sz="10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T3 Box</a:t>
                      </a:r>
                      <a:endParaRPr lang="en-AU" sz="10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2990930"/>
                  </a:ext>
                </a:extLst>
              </a:tr>
              <a:tr h="270488">
                <a:tc>
                  <a:txBody>
                    <a:bodyPr/>
                    <a:lstStyle/>
                    <a:p>
                      <a:pPr algn="l" fontAlgn="ctr"/>
                      <a:r>
                        <a:rPr lang="en-AU" sz="1000" b="0" i="0" u="none" strike="noStrike" dirty="0">
                          <a:solidFill>
                            <a:srgbClr val="000000"/>
                          </a:solidFill>
                          <a:effectLst/>
                          <a:latin typeface="Century Gothic" panose="020B0502020202020204" pitchFamily="34" charset="0"/>
                        </a:rPr>
                        <a:t>Reliability of town water</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4.26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95%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6473498"/>
                  </a:ext>
                </a:extLst>
              </a:tr>
              <a:tr h="270488">
                <a:tc>
                  <a:txBody>
                    <a:bodyPr/>
                    <a:lstStyle/>
                    <a:p>
                      <a:pPr algn="l" fontAlgn="ctr"/>
                      <a:r>
                        <a:rPr lang="en-AU" sz="1000" b="0" i="0" u="none" strike="noStrike" dirty="0">
                          <a:solidFill>
                            <a:srgbClr val="000000"/>
                          </a:solidFill>
                          <a:effectLst/>
                          <a:latin typeface="Century Gothic" panose="020B0502020202020204" pitchFamily="34" charset="0"/>
                        </a:rPr>
                        <a:t>Domestic garbage collection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4.21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92%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5262764"/>
                  </a:ext>
                </a:extLst>
              </a:tr>
              <a:tr h="270488">
                <a:tc>
                  <a:txBody>
                    <a:bodyPr/>
                    <a:lstStyle/>
                    <a:p>
                      <a:pPr algn="l" fontAlgn="ctr"/>
                      <a:r>
                        <a:rPr lang="en-US" sz="1000" b="0" i="0" u="none" strike="noStrike" dirty="0">
                          <a:solidFill>
                            <a:srgbClr val="000000"/>
                          </a:solidFill>
                          <a:effectLst/>
                          <a:latin typeface="Century Gothic" panose="020B0502020202020204" pitchFamily="34" charset="0"/>
                        </a:rPr>
                        <a:t>Overall sewerage system performance </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4.14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92%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0911164"/>
                  </a:ext>
                </a:extLst>
              </a:tr>
              <a:tr h="270488">
                <a:tc>
                  <a:txBody>
                    <a:bodyPr/>
                    <a:lstStyle/>
                    <a:p>
                      <a:pPr algn="l" fontAlgn="ctr"/>
                      <a:r>
                        <a:rPr lang="en-US" sz="1000" b="0" i="0" u="none" strike="noStrike" dirty="0">
                          <a:solidFill>
                            <a:srgbClr val="000000"/>
                          </a:solidFill>
                          <a:effectLst/>
                          <a:latin typeface="Century Gothic" panose="020B0502020202020204" pitchFamily="34" charset="0"/>
                        </a:rPr>
                        <a:t>Town drinking water quality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4.07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90%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4229126"/>
                  </a:ext>
                </a:extLst>
              </a:tr>
              <a:tr h="270488">
                <a:tc>
                  <a:txBody>
                    <a:bodyPr/>
                    <a:lstStyle/>
                    <a:p>
                      <a:pPr algn="l" fontAlgn="ctr"/>
                      <a:r>
                        <a:rPr lang="en-US" sz="1000" b="0" i="0" u="none" strike="noStrike" dirty="0">
                          <a:solidFill>
                            <a:srgbClr val="000000"/>
                          </a:solidFill>
                          <a:effectLst/>
                          <a:latin typeface="Century Gothic" panose="020B0502020202020204" pitchFamily="34" charset="0"/>
                        </a:rPr>
                        <a:t>Provision and operation of libraries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4.00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91%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6098226"/>
                  </a:ext>
                </a:extLst>
              </a:tr>
            </a:tbl>
          </a:graphicData>
        </a:graphic>
      </p:graphicFrame>
      <p:graphicFrame>
        <p:nvGraphicFramePr>
          <p:cNvPr id="20" name="Table 19">
            <a:extLst>
              <a:ext uri="{FF2B5EF4-FFF2-40B4-BE49-F238E27FC236}">
                <a16:creationId xmlns:a16="http://schemas.microsoft.com/office/drawing/2014/main" id="{836E8DE0-7CB9-467E-8177-7061A0207603}"/>
              </a:ext>
            </a:extLst>
          </p:cNvPr>
          <p:cNvGraphicFramePr>
            <a:graphicFrameLocks noGrp="1"/>
          </p:cNvGraphicFramePr>
          <p:nvPr>
            <p:extLst>
              <p:ext uri="{D42A27DB-BD31-4B8C-83A1-F6EECF244321}">
                <p14:modId xmlns:p14="http://schemas.microsoft.com/office/powerpoint/2010/main" val="1305278308"/>
              </p:ext>
            </p:extLst>
          </p:nvPr>
        </p:nvGraphicFramePr>
        <p:xfrm>
          <a:off x="4805168" y="3789040"/>
          <a:ext cx="4159319" cy="1800201"/>
        </p:xfrm>
        <a:graphic>
          <a:graphicData uri="http://schemas.openxmlformats.org/drawingml/2006/table">
            <a:tbl>
              <a:tblPr firstRow="1" firstCol="1" bandRow="1"/>
              <a:tblGrid>
                <a:gridCol w="2970995">
                  <a:extLst>
                    <a:ext uri="{9D8B030D-6E8A-4147-A177-3AD203B41FA5}">
                      <a16:colId xmlns:a16="http://schemas.microsoft.com/office/drawing/2014/main" val="2490370240"/>
                    </a:ext>
                  </a:extLst>
                </a:gridCol>
                <a:gridCol w="594162">
                  <a:extLst>
                    <a:ext uri="{9D8B030D-6E8A-4147-A177-3AD203B41FA5}">
                      <a16:colId xmlns:a16="http://schemas.microsoft.com/office/drawing/2014/main" val="3417884378"/>
                    </a:ext>
                  </a:extLst>
                </a:gridCol>
                <a:gridCol w="594162">
                  <a:extLst>
                    <a:ext uri="{9D8B030D-6E8A-4147-A177-3AD203B41FA5}">
                      <a16:colId xmlns:a16="http://schemas.microsoft.com/office/drawing/2014/main" val="1253663753"/>
                    </a:ext>
                  </a:extLst>
                </a:gridCol>
              </a:tblGrid>
              <a:tr h="244339">
                <a:tc>
                  <a:txBody>
                    <a:bodyPr/>
                    <a:lstStyle/>
                    <a:p>
                      <a:pPr>
                        <a:lnSpc>
                          <a:spcPct val="107000"/>
                        </a:lnSpc>
                        <a:spcAft>
                          <a:spcPts val="0"/>
                        </a:spcAft>
                      </a:pPr>
                      <a:r>
                        <a:rPr lang="en-AU" sz="1000" dirty="0">
                          <a:effectLst/>
                          <a:latin typeface="Century Gothic" panose="020B0502020202020204" pitchFamily="34" charset="0"/>
                          <a:ea typeface="Times New Roman" panose="02020603050405020304" pitchFamily="18" charset="0"/>
                        </a:rPr>
                        <a:t> Low satisfaction</a:t>
                      </a:r>
                      <a:endParaRPr lang="en-AU" sz="12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rPr>
                        <a:t>Mean</a:t>
                      </a:r>
                      <a:endParaRPr lang="en-AU" sz="12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T3 Box</a:t>
                      </a:r>
                      <a:endParaRPr lang="en-AU" sz="12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990930"/>
                  </a:ext>
                </a:extLst>
              </a:tr>
              <a:tr h="244339">
                <a:tc>
                  <a:txBody>
                    <a:bodyPr/>
                    <a:lstStyle/>
                    <a:p>
                      <a:pPr algn="l" fontAlgn="ctr"/>
                      <a:r>
                        <a:rPr lang="en-AU" sz="1000" b="0" i="0" u="none" strike="noStrike" dirty="0">
                          <a:solidFill>
                            <a:srgbClr val="000000"/>
                          </a:solidFill>
                          <a:effectLst/>
                          <a:latin typeface="Century Gothic" panose="020B0502020202020204" pitchFamily="34" charset="0"/>
                        </a:rPr>
                        <a:t>Condition of local roads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1.98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31%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6473498"/>
                  </a:ext>
                </a:extLst>
              </a:tr>
              <a:tr h="355728">
                <a:tc>
                  <a:txBody>
                    <a:bodyPr/>
                    <a:lstStyle/>
                    <a:p>
                      <a:pPr marL="92075" indent="-92075" algn="l" fontAlgn="ctr"/>
                      <a:r>
                        <a:rPr lang="en-US" sz="1000" b="0" i="0" u="none" strike="noStrike" dirty="0">
                          <a:solidFill>
                            <a:srgbClr val="000000"/>
                          </a:solidFill>
                          <a:effectLst/>
                          <a:latin typeface="Century Gothic" panose="020B0502020202020204" pitchFamily="34" charset="0"/>
                        </a:rPr>
                        <a:t>Opportunities to participate in Council decision making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2.44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50%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5262764"/>
                  </a:ext>
                </a:extLst>
              </a:tr>
              <a:tr h="355728">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Enforcement of development and building regulations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2.57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50%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07478212"/>
                  </a:ext>
                </a:extLst>
              </a:tr>
              <a:tr h="355728">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Availability of car parking in the town and village centres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2.59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51%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59005337"/>
                  </a:ext>
                </a:extLst>
              </a:tr>
              <a:tr h="244339">
                <a:tc>
                  <a:txBody>
                    <a:bodyPr/>
                    <a:lstStyle/>
                    <a:p>
                      <a:pPr marL="92075" indent="-92075" algn="l" defTabSz="914400" rtl="0" eaLnBrk="1" fontAlgn="ctr" latinLnBrk="0" hangingPunct="1"/>
                      <a:r>
                        <a:rPr lang="en-AU" sz="1000" b="0" i="0" u="none" strike="noStrike" kern="1200" dirty="0">
                          <a:solidFill>
                            <a:srgbClr val="000000"/>
                          </a:solidFill>
                          <a:effectLst/>
                          <a:latin typeface="Century Gothic" panose="020B0502020202020204" pitchFamily="34" charset="0"/>
                          <a:ea typeface="+mn-ea"/>
                          <a:cs typeface="+mn-cs"/>
                        </a:rPr>
                        <a:t>Managing development and growth</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2.65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52%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6098226"/>
                  </a:ext>
                </a:extLst>
              </a:tr>
            </a:tbl>
          </a:graphicData>
        </a:graphic>
      </p:graphicFrame>
    </p:spTree>
    <p:extLst>
      <p:ext uri="{BB962C8B-B14F-4D97-AF65-F5344CB8AC3E}">
        <p14:creationId xmlns:p14="http://schemas.microsoft.com/office/powerpoint/2010/main" val="967747316"/>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75695" y="3429000"/>
            <a:ext cx="5328592" cy="648072"/>
          </a:xfrm>
          <a:prstGeom prst="rect">
            <a:avLst/>
          </a:prstGeom>
        </p:spPr>
        <p:txBody>
          <a:bodyPr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a:ln>
                  <a:noFill/>
                </a:ln>
                <a:solidFill>
                  <a:prstClr val="white"/>
                </a:solidFill>
                <a:effectLst/>
                <a:uLnTx/>
                <a:uFillTx/>
                <a:latin typeface="Century Gothic" pitchFamily="34" charset="0"/>
                <a:ea typeface="+mn-ea"/>
                <a:cs typeface="+mn-cs"/>
              </a:rPr>
              <a:t>Bespoke Analysis</a:t>
            </a:r>
          </a:p>
        </p:txBody>
      </p:sp>
      <p:pic>
        <p:nvPicPr>
          <p:cNvPr id="6" name="Picture 2" descr="Image result for wingecarribee">
            <a:extLst>
              <a:ext uri="{FF2B5EF4-FFF2-40B4-BE49-F238E27FC236}">
                <a16:creationId xmlns:a16="http://schemas.microsoft.com/office/drawing/2014/main" id="{5D4AEEC4-49FB-468A-8D99-22BA800D57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83" y="5875670"/>
            <a:ext cx="1883590" cy="94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118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E4748D8-5168-4630-B1E0-330A9AF90607}"/>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rPr>
              <a:t>Performance Gap Analysis</a:t>
            </a:r>
          </a:p>
        </p:txBody>
      </p:sp>
      <p:sp>
        <p:nvSpPr>
          <p:cNvPr id="4" name="Rectangle 3">
            <a:extLst>
              <a:ext uri="{FF2B5EF4-FFF2-40B4-BE49-F238E27FC236}">
                <a16:creationId xmlns:a16="http://schemas.microsoft.com/office/drawing/2014/main" id="{884C3ACE-B259-4612-8A27-02E6DDB2BD3C}"/>
              </a:ext>
            </a:extLst>
          </p:cNvPr>
          <p:cNvSpPr/>
          <p:nvPr/>
        </p:nvSpPr>
        <p:spPr>
          <a:xfrm>
            <a:off x="18304" y="548680"/>
            <a:ext cx="9144000" cy="6617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Futura Md"/>
              </a:rPr>
              <a:t>When we examine the largest performance gaps, we can identify that all of the services or facilities have been rated as high in importance</a:t>
            </a:r>
            <a:r>
              <a:rPr lang="en-AU" sz="1000" dirty="0">
                <a:latin typeface="Century Gothic" panose="020B0502020202020204" pitchFamily="34" charset="0"/>
                <a:ea typeface="Times New Roman" panose="02020603050405020304" pitchFamily="18" charset="0"/>
                <a:cs typeface="Futura Md"/>
              </a:rPr>
              <a:t>, whilst r</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Futura Md"/>
              </a:rPr>
              <a:t>esident satisfaction for all of these areas is between 31% and 69%.</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AU" sz="1000" dirty="0">
              <a:solidFill>
                <a:prstClr val="black"/>
              </a:solidFill>
              <a:latin typeface="Century Gothic" panose="020B0502020202020204" pitchFamily="34"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5" name="Table 5">
            <a:extLst>
              <a:ext uri="{FF2B5EF4-FFF2-40B4-BE49-F238E27FC236}">
                <a16:creationId xmlns:a16="http://schemas.microsoft.com/office/drawing/2014/main" id="{7DD01506-ED36-4952-BFD9-A0975BB15B67}"/>
              </a:ext>
            </a:extLst>
          </p:cNvPr>
          <p:cNvGraphicFramePr>
            <a:graphicFrameLocks noGrp="1"/>
          </p:cNvGraphicFramePr>
          <p:nvPr>
            <p:extLst>
              <p:ext uri="{D42A27DB-BD31-4B8C-83A1-F6EECF244321}">
                <p14:modId xmlns:p14="http://schemas.microsoft.com/office/powerpoint/2010/main" val="573760949"/>
              </p:ext>
            </p:extLst>
          </p:nvPr>
        </p:nvGraphicFramePr>
        <p:xfrm>
          <a:off x="611560" y="1052736"/>
          <a:ext cx="7992888" cy="4787530"/>
        </p:xfrm>
        <a:graphic>
          <a:graphicData uri="http://schemas.openxmlformats.org/drawingml/2006/table">
            <a:tbl>
              <a:tblPr firstRow="1" bandRow="1">
                <a:tableStyleId>{2D5ABB26-0587-4C30-8999-92F81FD0307C}</a:tableStyleId>
              </a:tblPr>
              <a:tblGrid>
                <a:gridCol w="1368152">
                  <a:extLst>
                    <a:ext uri="{9D8B030D-6E8A-4147-A177-3AD203B41FA5}">
                      <a16:colId xmlns:a16="http://schemas.microsoft.com/office/drawing/2014/main" val="3082513169"/>
                    </a:ext>
                  </a:extLst>
                </a:gridCol>
                <a:gridCol w="3029692">
                  <a:extLst>
                    <a:ext uri="{9D8B030D-6E8A-4147-A177-3AD203B41FA5}">
                      <a16:colId xmlns:a16="http://schemas.microsoft.com/office/drawing/2014/main" val="3219718125"/>
                    </a:ext>
                  </a:extLst>
                </a:gridCol>
                <a:gridCol w="1198348">
                  <a:extLst>
                    <a:ext uri="{9D8B030D-6E8A-4147-A177-3AD203B41FA5}">
                      <a16:colId xmlns:a16="http://schemas.microsoft.com/office/drawing/2014/main" val="4099194113"/>
                    </a:ext>
                  </a:extLst>
                </a:gridCol>
                <a:gridCol w="1198348">
                  <a:extLst>
                    <a:ext uri="{9D8B030D-6E8A-4147-A177-3AD203B41FA5}">
                      <a16:colId xmlns:a16="http://schemas.microsoft.com/office/drawing/2014/main" val="2832690865"/>
                    </a:ext>
                  </a:extLst>
                </a:gridCol>
                <a:gridCol w="1198348">
                  <a:extLst>
                    <a:ext uri="{9D8B030D-6E8A-4147-A177-3AD203B41FA5}">
                      <a16:colId xmlns:a16="http://schemas.microsoft.com/office/drawing/2014/main" val="300509576"/>
                    </a:ext>
                  </a:extLst>
                </a:gridCol>
              </a:tblGrid>
              <a:tr h="566165">
                <a:tc>
                  <a:txBody>
                    <a:bodyPr/>
                    <a:lstStyle/>
                    <a:p>
                      <a:r>
                        <a:rPr lang="en-AU" sz="1000" b="1" dirty="0">
                          <a:solidFill>
                            <a:schemeClr val="bg1"/>
                          </a:solidFill>
                          <a:latin typeface="Century Gothic" panose="020B0502020202020204" pitchFamily="34" charset="0"/>
                        </a:rPr>
                        <a:t>Service area</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a:txBody>
                    <a:bodyPr/>
                    <a:lstStyle/>
                    <a:p>
                      <a:r>
                        <a:rPr lang="en-AU" sz="1000" b="1" dirty="0">
                          <a:solidFill>
                            <a:schemeClr val="bg1"/>
                          </a:solidFill>
                          <a:latin typeface="Century Gothic" panose="020B0502020202020204" pitchFamily="34" charset="0"/>
                        </a:rPr>
                        <a:t>Service/Facility</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Importance T2 Box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Satisfaction T3 Box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a:txBody>
                    <a:bodyPr/>
                    <a:lstStyle/>
                    <a:p>
                      <a:pPr algn="ctr"/>
                      <a:r>
                        <a:rPr lang="en-AU" sz="1000" dirty="0">
                          <a:latin typeface="Century Gothic" panose="020B0502020202020204" pitchFamily="34" charset="0"/>
                        </a:rPr>
                        <a:t>Performance Gap (Importance – Satisfaction)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857048020"/>
                  </a:ext>
                </a:extLst>
              </a:tr>
              <a:tr h="408649">
                <a:tc>
                  <a:txBody>
                    <a:bodyPr/>
                    <a:lstStyle/>
                    <a:p>
                      <a:pPr algn="ctr" fontAlgn="b"/>
                      <a:r>
                        <a:rPr lang="en-AU" sz="1000" b="0" i="0" u="none" strike="noStrike" dirty="0">
                          <a:solidFill>
                            <a:srgbClr val="000000"/>
                          </a:solidFill>
                          <a:effectLst/>
                          <a:latin typeface="Century Gothic" panose="020B0502020202020204" pitchFamily="34" charset="0"/>
                        </a:rPr>
                        <a:t>Places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tx2">
                        <a:lumMod val="20000"/>
                        <a:lumOff val="80000"/>
                      </a:schemeClr>
                    </a:solidFill>
                  </a:tcPr>
                </a:tc>
                <a:tc>
                  <a:txBody>
                    <a:bodyPr/>
                    <a:lstStyle/>
                    <a:p>
                      <a:pPr algn="l" fontAlgn="ctr"/>
                      <a:r>
                        <a:rPr lang="en-AU" sz="1000" b="0" i="0" u="none" strike="noStrike" dirty="0">
                          <a:solidFill>
                            <a:srgbClr val="000000"/>
                          </a:solidFill>
                          <a:effectLst/>
                          <a:latin typeface="Century Gothic" panose="020B0502020202020204" pitchFamily="34" charset="0"/>
                        </a:rPr>
                        <a:t>Condition of local roads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94%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31%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395148245"/>
                  </a:ext>
                </a:extLst>
              </a:tr>
              <a:tr h="408649">
                <a:tc>
                  <a:txBody>
                    <a:bodyPr/>
                    <a:lstStyle/>
                    <a:p>
                      <a:pPr algn="ctr" fontAlgn="b"/>
                      <a:r>
                        <a:rPr lang="en-AU" sz="1000" b="0" i="0" u="none" strike="noStrike" dirty="0">
                          <a:solidFill>
                            <a:srgbClr val="000000"/>
                          </a:solidFill>
                          <a:effectLst/>
                          <a:latin typeface="Century Gothic" panose="020B0502020202020204" pitchFamily="34" charset="0"/>
                        </a:rPr>
                        <a:t>Places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tx2">
                        <a:lumMod val="20000"/>
                        <a:lumOff val="80000"/>
                      </a:schemeClr>
                    </a:solidFill>
                  </a:tcPr>
                </a:tc>
                <a:tc>
                  <a:txBody>
                    <a:bodyPr/>
                    <a:lstStyle/>
                    <a:p>
                      <a:pPr marL="92075" indent="-92075" algn="l" defTabSz="914400" rtl="0" eaLnBrk="1" fontAlgn="ctr" latinLnBrk="0" hangingPunct="1"/>
                      <a:r>
                        <a:rPr lang="en-AU" sz="1000" b="0" i="0" u="none" strike="noStrike" kern="1200" dirty="0">
                          <a:solidFill>
                            <a:srgbClr val="000000"/>
                          </a:solidFill>
                          <a:effectLst/>
                          <a:latin typeface="Century Gothic" panose="020B0502020202020204" pitchFamily="34" charset="0"/>
                          <a:ea typeface="+mn-ea"/>
                          <a:cs typeface="+mn-cs"/>
                        </a:rPr>
                        <a:t>Managing development and growth</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52%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147232178"/>
                  </a:ext>
                </a:extLst>
              </a:tr>
              <a:tr h="408649">
                <a:tc>
                  <a:txBody>
                    <a:bodyPr/>
                    <a:lstStyle/>
                    <a:p>
                      <a:pPr algn="ctr" fontAlgn="b"/>
                      <a:r>
                        <a:rPr lang="en-AU" sz="1000" b="0" i="0" u="none" strike="noStrike" dirty="0">
                          <a:solidFill>
                            <a:srgbClr val="000000"/>
                          </a:solidFill>
                          <a:effectLst/>
                          <a:latin typeface="Century Gothic" panose="020B0502020202020204" pitchFamily="34" charset="0"/>
                        </a:rPr>
                        <a:t>Environment</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6">
                        <a:lumMod val="20000"/>
                        <a:lumOff val="80000"/>
                      </a:schemeClr>
                    </a:solidFill>
                  </a:tcPr>
                </a:tc>
                <a:tc>
                  <a:txBody>
                    <a:bodyPr/>
                    <a:lstStyle/>
                    <a:p>
                      <a:pPr marL="92075" indent="-92075" algn="l" fontAlgn="ctr"/>
                      <a:r>
                        <a:rPr lang="en-US" sz="1000" b="0" i="0" u="none" strike="noStrike" dirty="0">
                          <a:solidFill>
                            <a:srgbClr val="000000"/>
                          </a:solidFill>
                          <a:effectLst/>
                          <a:latin typeface="Century Gothic" panose="020B0502020202020204" pitchFamily="34" charset="0"/>
                        </a:rPr>
                        <a:t>Availability of car parking in the town and village centres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85%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51%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148720457"/>
                  </a:ext>
                </a:extLst>
              </a:tr>
              <a:tr h="408649">
                <a:tc>
                  <a:txBody>
                    <a:bodyPr/>
                    <a:lstStyle/>
                    <a:p>
                      <a:pPr algn="ctr" fontAlgn="b"/>
                      <a:r>
                        <a:rPr lang="en-AU" sz="1000" b="0" i="0" u="none" strike="noStrike" dirty="0">
                          <a:solidFill>
                            <a:srgbClr val="000000"/>
                          </a:solidFill>
                          <a:effectLst/>
                          <a:latin typeface="Century Gothic" panose="020B0502020202020204" pitchFamily="34" charset="0"/>
                        </a:rPr>
                        <a:t>Places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tx2">
                        <a:lumMod val="20000"/>
                        <a:lumOff val="80000"/>
                      </a:schemeClr>
                    </a:solidFill>
                  </a:tcPr>
                </a:tc>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Local traffic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56%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31%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208279419"/>
                  </a:ext>
                </a:extLst>
              </a:tr>
              <a:tr h="408649">
                <a:tc>
                  <a:txBody>
                    <a:bodyPr/>
                    <a:lstStyle/>
                    <a:p>
                      <a:pPr algn="ctr" fontAlgn="b"/>
                      <a:r>
                        <a:rPr lang="en-AU" sz="1000" b="0" i="0" u="none" strike="noStrike" dirty="0">
                          <a:solidFill>
                            <a:srgbClr val="000000"/>
                          </a:solidFill>
                          <a:effectLst/>
                          <a:latin typeface="Century Gothic" panose="020B0502020202020204" pitchFamily="34" charset="0"/>
                        </a:rPr>
                        <a:t>Places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tx2">
                        <a:lumMod val="20000"/>
                        <a:lumOff val="80000"/>
                      </a:schemeClr>
                    </a:solidFill>
                  </a:tcPr>
                </a:tc>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Provision and quality of footpaths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85%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55%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30%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287790414"/>
                  </a:ext>
                </a:extLst>
              </a:tr>
              <a:tr h="408649">
                <a:tc>
                  <a:txBody>
                    <a:bodyPr/>
                    <a:lstStyle/>
                    <a:p>
                      <a:pPr algn="ctr" fontAlgn="b"/>
                      <a:r>
                        <a:rPr lang="en-AU" sz="1000" b="0" i="0" u="none" strike="noStrike" dirty="0">
                          <a:solidFill>
                            <a:srgbClr val="000000"/>
                          </a:solidFill>
                          <a:effectLst/>
                          <a:latin typeface="Century Gothic" panose="020B0502020202020204" pitchFamily="34" charset="0"/>
                        </a:rPr>
                        <a:t>Environment</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6">
                        <a:lumMod val="20000"/>
                        <a:lumOff val="80000"/>
                      </a:schemeClr>
                    </a:solidFill>
                  </a:tcPr>
                </a:tc>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Enforcement of development and building regulations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50%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29%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926521323"/>
                  </a:ext>
                </a:extLst>
              </a:tr>
              <a:tr h="408649">
                <a:tc>
                  <a:txBody>
                    <a:bodyPr/>
                    <a:lstStyle/>
                    <a:p>
                      <a:pPr algn="ctr" fontAlgn="b"/>
                      <a:r>
                        <a:rPr lang="en-AU" sz="1000" b="0" i="0" u="none" strike="noStrike" dirty="0">
                          <a:solidFill>
                            <a:srgbClr val="000000"/>
                          </a:solidFill>
                          <a:effectLst/>
                          <a:latin typeface="Century Gothic" panose="020B0502020202020204" pitchFamily="34" charset="0"/>
                        </a:rPr>
                        <a:t>Leadership and Economy</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2">
                        <a:lumMod val="20000"/>
                        <a:lumOff val="80000"/>
                      </a:schemeClr>
                    </a:solidFill>
                  </a:tcPr>
                </a:tc>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Council provision of information to residents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58%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28%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820952719"/>
                  </a:ext>
                </a:extLst>
              </a:tr>
              <a:tr h="408649">
                <a:tc>
                  <a:txBody>
                    <a:bodyPr/>
                    <a:lstStyle/>
                    <a:p>
                      <a:pPr algn="ctr" fontAlgn="b"/>
                      <a:r>
                        <a:rPr lang="en-AU" sz="1000" b="0" i="0" u="none" strike="noStrike" dirty="0">
                          <a:solidFill>
                            <a:srgbClr val="000000"/>
                          </a:solidFill>
                          <a:effectLst/>
                          <a:latin typeface="Century Gothic" panose="020B0502020202020204" pitchFamily="34" charset="0"/>
                        </a:rPr>
                        <a:t>Leadership and Economy</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2">
                        <a:lumMod val="20000"/>
                        <a:lumOff val="80000"/>
                      </a:schemeClr>
                    </a:solidFill>
                  </a:tcPr>
                </a:tc>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Opportunities to participate in Council decision making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50%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25%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85582849"/>
                  </a:ext>
                </a:extLst>
              </a:tr>
              <a:tr h="408649">
                <a:tc>
                  <a:txBody>
                    <a:bodyPr/>
                    <a:lstStyle/>
                    <a:p>
                      <a:pPr algn="ctr" fontAlgn="b"/>
                      <a:r>
                        <a:rPr lang="en-AU" sz="1000" b="0" i="0" u="none" strike="noStrike" dirty="0">
                          <a:solidFill>
                            <a:srgbClr val="000000"/>
                          </a:solidFill>
                          <a:effectLst/>
                          <a:latin typeface="Century Gothic" panose="020B0502020202020204" pitchFamily="34" charset="0"/>
                        </a:rPr>
                        <a:t>Environment</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E2F0D9"/>
                    </a:solidFill>
                  </a:tcPr>
                </a:tc>
                <a:tc>
                  <a:txBody>
                    <a:bodyPr/>
                    <a:lstStyle/>
                    <a:p>
                      <a:pPr marL="92075" indent="-92075" algn="l" defTabSz="914400" rtl="0" eaLnBrk="1" fontAlgn="ctr" latinLnBrk="0" hangingPunct="1"/>
                      <a:r>
                        <a:rPr lang="en-AU" sz="1000" b="0" i="0" u="none" strike="noStrike" kern="1200" dirty="0">
                          <a:solidFill>
                            <a:srgbClr val="000000"/>
                          </a:solidFill>
                          <a:effectLst/>
                          <a:latin typeface="Century Gothic" panose="020B0502020202020204" pitchFamily="34" charset="0"/>
                          <a:ea typeface="+mn-ea"/>
                          <a:cs typeface="+mn-cs"/>
                        </a:rPr>
                        <a:t>Providing adequate drainage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85%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62%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AU" sz="1000" b="0" i="0" u="none" strike="noStrike" dirty="0">
                          <a:solidFill>
                            <a:srgbClr val="000000"/>
                          </a:solidFill>
                          <a:effectLst/>
                          <a:latin typeface="Century Gothic" panose="020B0502020202020204" pitchFamily="34" charset="0"/>
                        </a:rPr>
                        <a:t>23%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608825059"/>
                  </a:ext>
                </a:extLst>
              </a:tr>
              <a:tr h="408649">
                <a:tc>
                  <a:txBody>
                    <a:bodyPr/>
                    <a:lstStyle/>
                    <a:p>
                      <a:pPr algn="ctr" fontAlgn="b"/>
                      <a:r>
                        <a:rPr lang="en-AU" sz="1000" b="0" i="0" u="none" strike="noStrike" dirty="0">
                          <a:solidFill>
                            <a:srgbClr val="000000"/>
                          </a:solidFill>
                          <a:effectLst/>
                          <a:latin typeface="Century Gothic" panose="020B0502020202020204" pitchFamily="34" charset="0"/>
                        </a:rPr>
                        <a:t>People</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92075" indent="-92075" algn="l" defTabSz="914400" rtl="0" eaLnBrk="1" fontAlgn="ctr" latinLnBrk="0" hangingPunct="1"/>
                      <a:r>
                        <a:rPr lang="en-AU" sz="1000" b="0" i="0" u="none" strike="noStrike" kern="1200" dirty="0">
                          <a:solidFill>
                            <a:srgbClr val="000000"/>
                          </a:solidFill>
                          <a:effectLst/>
                          <a:latin typeface="Century Gothic" panose="020B0502020202020204" pitchFamily="34" charset="0"/>
                          <a:ea typeface="+mn-ea"/>
                          <a:cs typeface="+mn-cs"/>
                        </a:rPr>
                        <a:t>Support for youth</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entury Gothic" panose="020B0502020202020204" pitchFamily="34" charset="0"/>
                        </a:rPr>
                        <a:t>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entury Gothic" panose="020B0502020202020204" pitchFamily="34" charset="0"/>
                        </a:rPr>
                        <a:t>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entury Gothic" panose="020B0502020202020204" pitchFamily="34" charset="0"/>
                        </a:rPr>
                        <a:t>18%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2077147"/>
                  </a:ext>
                </a:extLst>
              </a:tr>
            </a:tbl>
          </a:graphicData>
        </a:graphic>
      </p:graphicFrame>
      <p:sp>
        <p:nvSpPr>
          <p:cNvPr id="2" name="Rectangle 1">
            <a:extLst>
              <a:ext uri="{FF2B5EF4-FFF2-40B4-BE49-F238E27FC236}">
                <a16:creationId xmlns:a16="http://schemas.microsoft.com/office/drawing/2014/main" id="{C4C624A3-8B38-4A12-AC2D-5317DC38B022}"/>
              </a:ext>
            </a:extLst>
          </p:cNvPr>
          <p:cNvSpPr/>
          <p:nvPr/>
        </p:nvSpPr>
        <p:spPr>
          <a:xfrm>
            <a:off x="0" y="5877272"/>
            <a:ext cx="9162304"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Futura Md"/>
              </a:rPr>
              <a:t> </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Futura Md"/>
              </a:rPr>
              <a:t>Note</a:t>
            </a:r>
            <a:r>
              <a:rPr kumimoji="0" lang="en-AU"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Futura Md"/>
              </a:rPr>
              <a:t>: Performance gap is the first step in the process, we now need to identify comparative ratings across all services and facilities to get an understanding of relative importance and satisfaction at an LGA level. This is when we undertake step 2 of the analysis.</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386588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BAFCD4B-103B-47B2-A6A8-B53AA219B879}"/>
              </a:ext>
            </a:extLst>
          </p:cNvPr>
          <p:cNvGraphicFramePr/>
          <p:nvPr>
            <p:extLst>
              <p:ext uri="{D42A27DB-BD31-4B8C-83A1-F6EECF244321}">
                <p14:modId xmlns:p14="http://schemas.microsoft.com/office/powerpoint/2010/main" val="783171308"/>
              </p:ext>
            </p:extLst>
          </p:nvPr>
        </p:nvGraphicFramePr>
        <p:xfrm>
          <a:off x="611559" y="548679"/>
          <a:ext cx="8424923" cy="590464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a:cxnSpLocks/>
          </p:cNvCxnSpPr>
          <p:nvPr/>
        </p:nvCxnSpPr>
        <p:spPr>
          <a:xfrm>
            <a:off x="1081328" y="3235269"/>
            <a:ext cx="7848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flipV="1">
            <a:off x="4910320" y="548679"/>
            <a:ext cx="0" cy="561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93CA311-EAE0-414E-84E4-4BCA4387BDD0}"/>
              </a:ext>
            </a:extLst>
          </p:cNvPr>
          <p:cNvCxnSpPr>
            <a:cxnSpLocks/>
          </p:cNvCxnSpPr>
          <p:nvPr/>
        </p:nvCxnSpPr>
        <p:spPr>
          <a:xfrm>
            <a:off x="1240925" y="729941"/>
            <a:ext cx="306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8A165AA-35C6-4284-AA5F-F6879AFECFC5}"/>
              </a:ext>
            </a:extLst>
          </p:cNvPr>
          <p:cNvCxnSpPr>
            <a:cxnSpLocks/>
          </p:cNvCxnSpPr>
          <p:nvPr/>
        </p:nvCxnSpPr>
        <p:spPr>
          <a:xfrm>
            <a:off x="1240925" y="872433"/>
            <a:ext cx="306739" cy="0"/>
          </a:xfrm>
          <a:prstGeom prst="line">
            <a:avLst/>
          </a:prstGeom>
          <a:ln w="952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17">
            <a:extLst>
              <a:ext uri="{FF2B5EF4-FFF2-40B4-BE49-F238E27FC236}">
                <a16:creationId xmlns:a16="http://schemas.microsoft.com/office/drawing/2014/main" id="{AEB6FD26-1822-4525-B710-ECEA3AB21132}"/>
              </a:ext>
            </a:extLst>
          </p:cNvPr>
          <p:cNvSpPr txBox="1"/>
          <p:nvPr/>
        </p:nvSpPr>
        <p:spPr>
          <a:xfrm>
            <a:off x="1552272" y="622212"/>
            <a:ext cx="2160257" cy="21545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Century Gothic" panose="020B0502020202020204" pitchFamily="34" charset="0"/>
              </a:rPr>
              <a:t>Wingecarribee Shire Council </a:t>
            </a:r>
            <a:r>
              <a:rPr kumimoji="0" lang="en-AU" sz="800" b="0" i="0" u="none" strike="noStrike" kern="1200" cap="none" spc="0" normalizeH="0" baseline="0" noProof="0" dirty="0">
                <a:ln>
                  <a:noFill/>
                </a:ln>
                <a:effectLst/>
                <a:uLnTx/>
                <a:uFillTx/>
                <a:latin typeface="Century Gothic" panose="020B0502020202020204" pitchFamily="34" charset="0"/>
                <a:ea typeface="+mn-ea"/>
                <a:cs typeface="+mn-cs"/>
              </a:rPr>
              <a:t>Average </a:t>
            </a:r>
          </a:p>
        </p:txBody>
      </p:sp>
      <p:sp>
        <p:nvSpPr>
          <p:cNvPr id="10" name="TextBox 18">
            <a:extLst>
              <a:ext uri="{FF2B5EF4-FFF2-40B4-BE49-F238E27FC236}">
                <a16:creationId xmlns:a16="http://schemas.microsoft.com/office/drawing/2014/main" id="{C106D255-AE05-475D-8BD6-3F7143DD8DCE}"/>
              </a:ext>
            </a:extLst>
          </p:cNvPr>
          <p:cNvSpPr txBox="1"/>
          <p:nvPr/>
        </p:nvSpPr>
        <p:spPr>
          <a:xfrm>
            <a:off x="1547663" y="764704"/>
            <a:ext cx="3312361"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effectLst/>
                <a:uLnTx/>
                <a:uFillTx/>
                <a:latin typeface="Century Gothic" panose="020B0502020202020204" pitchFamily="34" charset="0"/>
                <a:ea typeface="+mn-ea"/>
                <a:cs typeface="+mn-cs"/>
              </a:rPr>
              <a:t>Micromex Comparable Regional Benchmark Average </a:t>
            </a:r>
          </a:p>
        </p:txBody>
      </p:sp>
    </p:spTree>
    <p:extLst>
      <p:ext uri="{BB962C8B-B14F-4D97-AF65-F5344CB8AC3E}">
        <p14:creationId xmlns:p14="http://schemas.microsoft.com/office/powerpoint/2010/main" val="3101851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Key Drivers of Overall Satisfaction with Council</a:t>
            </a:r>
          </a:p>
        </p:txBody>
      </p:sp>
      <p:sp>
        <p:nvSpPr>
          <p:cNvPr id="3" name="Text Placeholder 2"/>
          <p:cNvSpPr>
            <a:spLocks noGrp="1"/>
          </p:cNvSpPr>
          <p:nvPr>
            <p:ph type="body" sz="quarter" idx="14"/>
          </p:nvPr>
        </p:nvSpPr>
        <p:spPr>
          <a:xfrm>
            <a:off x="107504" y="5878376"/>
            <a:ext cx="8965680" cy="980728"/>
          </a:xfrm>
        </p:spPr>
        <p:txBody>
          <a:bodyPr/>
          <a:lstStyle/>
          <a:p>
            <a:r>
              <a:rPr lang="en-AU" sz="1100" dirty="0"/>
              <a:t>These 10 services/facilities are the key community priorities and by addressing these, Wingecarribee Shire Council will improve overall community satisfaction. The score assigned to each area indicates the percentage of influence each attribute contributes to overall satisfaction with Council.</a:t>
            </a:r>
          </a:p>
        </p:txBody>
      </p:sp>
      <p:sp>
        <p:nvSpPr>
          <p:cNvPr id="4" name="Text Placeholder 3"/>
          <p:cNvSpPr>
            <a:spLocks noGrp="1"/>
          </p:cNvSpPr>
          <p:nvPr>
            <p:ph type="body" sz="quarter" idx="15"/>
          </p:nvPr>
        </p:nvSpPr>
        <p:spPr>
          <a:xfrm>
            <a:off x="-8546" y="493460"/>
            <a:ext cx="9144000" cy="316791"/>
          </a:xfrm>
        </p:spPr>
        <p:txBody>
          <a:bodyPr/>
          <a:lstStyle/>
          <a:p>
            <a:pPr algn="ctr"/>
            <a:r>
              <a:rPr lang="en-AU" sz="1050" b="1" dirty="0">
                <a:solidFill>
                  <a:schemeClr val="tx1"/>
                </a:solidFill>
              </a:rPr>
              <a:t>Dependent variable: Q7a. Overall, for the last 12 months, how satisfied are you with the performance of Council, not just on one or two issues, but across all responsibility areas?</a:t>
            </a:r>
          </a:p>
        </p:txBody>
      </p:sp>
      <p:sp>
        <p:nvSpPr>
          <p:cNvPr id="12" name="Text Placeholder 3"/>
          <p:cNvSpPr txBox="1">
            <a:spLocks/>
          </p:cNvSpPr>
          <p:nvPr/>
        </p:nvSpPr>
        <p:spPr>
          <a:xfrm>
            <a:off x="24368" y="5661247"/>
            <a:ext cx="3467512" cy="2363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Note: Please see Appendix A for complete list of drivers</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graphicFrame>
        <p:nvGraphicFramePr>
          <p:cNvPr id="10" name="Chart 9">
            <a:extLst>
              <a:ext uri="{FF2B5EF4-FFF2-40B4-BE49-F238E27FC236}">
                <a16:creationId xmlns:a16="http://schemas.microsoft.com/office/drawing/2014/main" id="{8417BE79-1B93-429F-B400-6B962A8547C8}"/>
              </a:ext>
            </a:extLst>
          </p:cNvPr>
          <p:cNvGraphicFramePr/>
          <p:nvPr>
            <p:extLst>
              <p:ext uri="{D42A27DB-BD31-4B8C-83A1-F6EECF244321}">
                <p14:modId xmlns:p14="http://schemas.microsoft.com/office/powerpoint/2010/main" val="3541944273"/>
              </p:ext>
            </p:extLst>
          </p:nvPr>
        </p:nvGraphicFramePr>
        <p:xfrm>
          <a:off x="731912" y="966324"/>
          <a:ext cx="7872536" cy="397484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CFA643DF-10D2-4AA7-BDB6-D38867D0CFEB}"/>
              </a:ext>
            </a:extLst>
          </p:cNvPr>
          <p:cNvSpPr/>
          <p:nvPr/>
        </p:nvSpPr>
        <p:spPr>
          <a:xfrm>
            <a:off x="20528" y="5098316"/>
            <a:ext cx="9123472" cy="553998"/>
          </a:xfrm>
          <a:prstGeom prst="rect">
            <a:avLst/>
          </a:prstGeom>
        </p:spPr>
        <p:txBody>
          <a:bodyPr wrap="square">
            <a:spAutoFit/>
          </a:bodyPr>
          <a:lstStyle/>
          <a:p>
            <a:pPr lvl="0" algn="just">
              <a:defRPr/>
            </a:pPr>
            <a:r>
              <a:rPr lang="en-AU" sz="1000" dirty="0">
                <a:solidFill>
                  <a:prstClr val="black"/>
                </a:solidFill>
                <a:latin typeface="Century Gothic" panose="020B0502020202020204" pitchFamily="34" charset="0"/>
                <a:ea typeface="Times New Roman"/>
                <a:cs typeface="Futura Md"/>
              </a:rPr>
              <a:t>The results in the chart above identify which services/facilities contribute most to overall satisfaction. If Council can improve satisfaction scores across these services/facilities, they are likely to improve their overall satisfaction score. </a:t>
            </a:r>
          </a:p>
          <a:p>
            <a:pPr lvl="0" algn="just">
              <a:defRPr/>
            </a:pPr>
            <a:endParaRPr lang="en-AU" sz="1000" dirty="0">
              <a:solidFill>
                <a:prstClr val="black"/>
              </a:solidFill>
              <a:latin typeface="Century Gothic" panose="020B0502020202020204" pitchFamily="34" charset="0"/>
              <a:ea typeface="Times New Roman"/>
              <a:cs typeface="Futura Md"/>
            </a:endParaRPr>
          </a:p>
        </p:txBody>
      </p:sp>
      <p:sp>
        <p:nvSpPr>
          <p:cNvPr id="9" name="Text Placeholder 3">
            <a:extLst>
              <a:ext uri="{FF2B5EF4-FFF2-40B4-BE49-F238E27FC236}">
                <a16:creationId xmlns:a16="http://schemas.microsoft.com/office/drawing/2014/main" id="{2CDC322B-8559-4E23-B2AA-9882A45FC2E5}"/>
              </a:ext>
            </a:extLst>
          </p:cNvPr>
          <p:cNvSpPr txBox="1">
            <a:spLocks/>
          </p:cNvSpPr>
          <p:nvPr/>
        </p:nvSpPr>
        <p:spPr>
          <a:xfrm>
            <a:off x="8028384" y="5661248"/>
            <a:ext cx="1115616" cy="2363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R2 value: 41.43</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5423421"/>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Key Drivers of Overall Satisfaction with Council</a:t>
            </a:r>
          </a:p>
        </p:txBody>
      </p:sp>
      <p:sp>
        <p:nvSpPr>
          <p:cNvPr id="3" name="Text Placeholder 2"/>
          <p:cNvSpPr>
            <a:spLocks noGrp="1"/>
          </p:cNvSpPr>
          <p:nvPr>
            <p:ph type="body" sz="quarter" idx="14"/>
          </p:nvPr>
        </p:nvSpPr>
        <p:spPr>
          <a:xfrm>
            <a:off x="107504" y="5878376"/>
            <a:ext cx="8965680" cy="980728"/>
          </a:xfrm>
        </p:spPr>
        <p:txBody>
          <a:bodyPr/>
          <a:lstStyle/>
          <a:p>
            <a:r>
              <a:rPr lang="en-AU" b="1" dirty="0">
                <a:latin typeface="Century Gothic" panose="020B0502020202020204" pitchFamily="34" charset="0"/>
                <a:ea typeface="Times New Roman" panose="02020603050405020304" pitchFamily="18" charset="0"/>
                <a:cs typeface="Futura Md"/>
              </a:rPr>
              <a:t>This analysis enables us to further understand </a:t>
            </a:r>
            <a:r>
              <a:rPr lang="en-AU" dirty="0">
                <a:ea typeface="Times New Roman" panose="02020603050405020304" pitchFamily="18" charset="0"/>
                <a:cs typeface="Futura Md"/>
              </a:rPr>
              <a:t>the drivers of overall satisfaction and </a:t>
            </a:r>
            <a:r>
              <a:rPr lang="en-AU" b="1" dirty="0">
                <a:latin typeface="Century Gothic" panose="020B0502020202020204" pitchFamily="34" charset="0"/>
                <a:ea typeface="Times New Roman" panose="02020603050405020304" pitchFamily="18" charset="0"/>
                <a:cs typeface="Futura Md"/>
              </a:rPr>
              <a:t>highlights the importance of community engagement and consultation, as well as the impact of the performance of Councillors on overall satisfaction.</a:t>
            </a:r>
            <a:endParaRPr lang="en-AU" dirty="0">
              <a:solidFill>
                <a:prstClr val="black"/>
              </a:solidFill>
              <a:latin typeface="Century Gothic" panose="020B0502020202020204" pitchFamily="34" charset="0"/>
              <a:ea typeface="Times New Roman"/>
              <a:cs typeface="Futura Md"/>
            </a:endParaRPr>
          </a:p>
        </p:txBody>
      </p:sp>
      <p:sp>
        <p:nvSpPr>
          <p:cNvPr id="4" name="Text Placeholder 3"/>
          <p:cNvSpPr>
            <a:spLocks noGrp="1"/>
          </p:cNvSpPr>
          <p:nvPr>
            <p:ph type="body" sz="quarter" idx="15"/>
          </p:nvPr>
        </p:nvSpPr>
        <p:spPr>
          <a:xfrm>
            <a:off x="0" y="476672"/>
            <a:ext cx="9144000" cy="316791"/>
          </a:xfrm>
        </p:spPr>
        <p:txBody>
          <a:bodyPr/>
          <a:lstStyle/>
          <a:p>
            <a:pPr algn="ctr"/>
            <a:r>
              <a:rPr lang="en-AU" sz="1050" b="1" dirty="0">
                <a:solidFill>
                  <a:schemeClr val="tx1"/>
                </a:solidFill>
              </a:rPr>
              <a:t>Dependent variable: Q7a. Overall, for the last 12 months, how satisfied are you with the performance of Council, not just on one or two issues, but across all responsibility areas?</a:t>
            </a:r>
          </a:p>
        </p:txBody>
      </p:sp>
      <p:sp>
        <p:nvSpPr>
          <p:cNvPr id="12" name="Text Placeholder 3"/>
          <p:cNvSpPr txBox="1">
            <a:spLocks/>
          </p:cNvSpPr>
          <p:nvPr/>
        </p:nvSpPr>
        <p:spPr>
          <a:xfrm>
            <a:off x="-27432" y="5706968"/>
            <a:ext cx="5195704" cy="2363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Note: Please see Appendix A for complete list of drivers</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graphicFrame>
        <p:nvGraphicFramePr>
          <p:cNvPr id="10" name="Chart 9">
            <a:extLst>
              <a:ext uri="{FF2B5EF4-FFF2-40B4-BE49-F238E27FC236}">
                <a16:creationId xmlns:a16="http://schemas.microsoft.com/office/drawing/2014/main" id="{8417BE79-1B93-429F-B400-6B962A8547C8}"/>
              </a:ext>
            </a:extLst>
          </p:cNvPr>
          <p:cNvGraphicFramePr/>
          <p:nvPr>
            <p:extLst>
              <p:ext uri="{D42A27DB-BD31-4B8C-83A1-F6EECF244321}">
                <p14:modId xmlns:p14="http://schemas.microsoft.com/office/powerpoint/2010/main" val="1239185419"/>
              </p:ext>
            </p:extLst>
          </p:nvPr>
        </p:nvGraphicFramePr>
        <p:xfrm>
          <a:off x="323528" y="1484784"/>
          <a:ext cx="4248472" cy="416898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77EA43C5-54FB-4B55-8133-7DC246F181F0}"/>
              </a:ext>
            </a:extLst>
          </p:cNvPr>
          <p:cNvSpPr/>
          <p:nvPr/>
        </p:nvSpPr>
        <p:spPr>
          <a:xfrm>
            <a:off x="0" y="836712"/>
            <a:ext cx="9144000" cy="600164"/>
          </a:xfrm>
          <a:prstGeom prst="rect">
            <a:avLst/>
          </a:prstGeom>
        </p:spPr>
        <p:txBody>
          <a:bodyPr wrap="square">
            <a:spAutoFit/>
          </a:bodyPr>
          <a:lstStyle/>
          <a:p>
            <a:pPr algn="ctr">
              <a:spcAft>
                <a:spcPts val="0"/>
              </a:spcAft>
            </a:pPr>
            <a:r>
              <a:rPr lang="en-AU" sz="1100" b="1" dirty="0">
                <a:latin typeface="Century Gothic" panose="020B0502020202020204" pitchFamily="34" charset="0"/>
                <a:ea typeface="Times New Roman" panose="02020603050405020304" pitchFamily="18" charset="0"/>
                <a:cs typeface="Futura Md"/>
              </a:rPr>
              <a:t>The charts below are a re-run of the key drivers contributing to overall satisfaction, but with the inclusion of </a:t>
            </a:r>
            <a:r>
              <a:rPr lang="en-AU" sz="1100" b="1" i="1" dirty="0">
                <a:latin typeface="Century Gothic" panose="020B0502020202020204" pitchFamily="34" charset="0"/>
                <a:ea typeface="Times New Roman" panose="02020603050405020304" pitchFamily="18" charset="0"/>
                <a:cs typeface="Futura Md"/>
              </a:rPr>
              <a:t>Q4 ‘How satisfied are you with the level of communication Council currently has with the community?’ </a:t>
            </a:r>
            <a:r>
              <a:rPr lang="en-AU" sz="1100" b="1" dirty="0">
                <a:latin typeface="Century Gothic" panose="020B0502020202020204" pitchFamily="34" charset="0"/>
                <a:ea typeface="Times New Roman" panose="02020603050405020304" pitchFamily="18" charset="0"/>
                <a:cs typeface="Futura Md"/>
              </a:rPr>
              <a:t>and</a:t>
            </a:r>
            <a:r>
              <a:rPr lang="en-AU" sz="1100" b="1" i="1" dirty="0">
                <a:latin typeface="Century Gothic" panose="020B0502020202020204" pitchFamily="34" charset="0"/>
                <a:ea typeface="Times New Roman" panose="02020603050405020304" pitchFamily="18" charset="0"/>
                <a:cs typeface="Futura Md"/>
              </a:rPr>
              <a:t> Q8b. Thinking overall about the Councillors elected in September 2016, how satisfied are you with their overall performance?’. </a:t>
            </a:r>
            <a:endParaRPr lang="en-AU" sz="1400" b="1" dirty="0">
              <a:latin typeface="Arial" panose="020B0604020202020204" pitchFamily="34" charset="0"/>
              <a:ea typeface="Times New Roman" panose="02020603050405020304" pitchFamily="18" charset="0"/>
            </a:endParaRPr>
          </a:p>
        </p:txBody>
      </p:sp>
      <p:sp>
        <p:nvSpPr>
          <p:cNvPr id="5" name="Rectangle 4">
            <a:extLst>
              <a:ext uri="{FF2B5EF4-FFF2-40B4-BE49-F238E27FC236}">
                <a16:creationId xmlns:a16="http://schemas.microsoft.com/office/drawing/2014/main" id="{A264B99C-FC19-46D1-BE27-6DF6C1108156}"/>
              </a:ext>
            </a:extLst>
          </p:cNvPr>
          <p:cNvSpPr/>
          <p:nvPr/>
        </p:nvSpPr>
        <p:spPr>
          <a:xfrm>
            <a:off x="395536" y="1484784"/>
            <a:ext cx="4176464" cy="432048"/>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 Placeholder 3">
            <a:extLst>
              <a:ext uri="{FF2B5EF4-FFF2-40B4-BE49-F238E27FC236}">
                <a16:creationId xmlns:a16="http://schemas.microsoft.com/office/drawing/2014/main" id="{1AD97CBD-2E1F-475B-8C79-5FED65ED4CD0}"/>
              </a:ext>
            </a:extLst>
          </p:cNvPr>
          <p:cNvSpPr txBox="1">
            <a:spLocks/>
          </p:cNvSpPr>
          <p:nvPr/>
        </p:nvSpPr>
        <p:spPr>
          <a:xfrm>
            <a:off x="-135952" y="5562952"/>
            <a:ext cx="1115616" cy="2363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R2 value: 47.82</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graphicFrame>
        <p:nvGraphicFramePr>
          <p:cNvPr id="13" name="Chart 12">
            <a:extLst>
              <a:ext uri="{FF2B5EF4-FFF2-40B4-BE49-F238E27FC236}">
                <a16:creationId xmlns:a16="http://schemas.microsoft.com/office/drawing/2014/main" id="{E7AF83EA-E8DA-4BCF-984F-918ED59D39B9}"/>
              </a:ext>
            </a:extLst>
          </p:cNvPr>
          <p:cNvGraphicFramePr/>
          <p:nvPr>
            <p:extLst>
              <p:ext uri="{D42A27DB-BD31-4B8C-83A1-F6EECF244321}">
                <p14:modId xmlns:p14="http://schemas.microsoft.com/office/powerpoint/2010/main" val="1300963500"/>
              </p:ext>
            </p:extLst>
          </p:nvPr>
        </p:nvGraphicFramePr>
        <p:xfrm>
          <a:off x="4499992" y="1484784"/>
          <a:ext cx="4320480"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0E03B154-D432-4200-BC1D-388EC72AB84E}"/>
              </a:ext>
            </a:extLst>
          </p:cNvPr>
          <p:cNvSpPr/>
          <p:nvPr/>
        </p:nvSpPr>
        <p:spPr>
          <a:xfrm>
            <a:off x="4716016" y="1484784"/>
            <a:ext cx="4176464" cy="792088"/>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 Placeholder 3">
            <a:extLst>
              <a:ext uri="{FF2B5EF4-FFF2-40B4-BE49-F238E27FC236}">
                <a16:creationId xmlns:a16="http://schemas.microsoft.com/office/drawing/2014/main" id="{845ADB91-623A-4D01-938B-FDC3D1CBA3B5}"/>
              </a:ext>
            </a:extLst>
          </p:cNvPr>
          <p:cNvSpPr txBox="1">
            <a:spLocks/>
          </p:cNvSpPr>
          <p:nvPr/>
        </p:nvSpPr>
        <p:spPr>
          <a:xfrm>
            <a:off x="8028384" y="5661248"/>
            <a:ext cx="1115616" cy="2363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R2 value: 54.08</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78986842"/>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4624"/>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1F497D"/>
                </a:solidFill>
                <a:effectLst/>
                <a:uLnTx/>
                <a:uFillTx/>
                <a:latin typeface="Century Gothic" pitchFamily="34" charset="0"/>
                <a:ea typeface="+mn-ea"/>
                <a:cs typeface="+mn-cs"/>
              </a:rPr>
              <a:t>Background &amp; Methodology</a:t>
            </a:r>
          </a:p>
        </p:txBody>
      </p:sp>
      <p:sp>
        <p:nvSpPr>
          <p:cNvPr id="4" name="Rectangle 1"/>
          <p:cNvSpPr>
            <a:spLocks noChangeArrowheads="1"/>
          </p:cNvSpPr>
          <p:nvPr/>
        </p:nvSpPr>
        <p:spPr bwMode="auto">
          <a:xfrm>
            <a:off x="245804" y="641981"/>
            <a:ext cx="8892480" cy="43601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Why?</a:t>
            </a: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endParaRPr kumimoji="0" lang="en-AU"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342900" marR="0" lvl="0" indent="-342900" algn="just" defTabSz="914400" rtl="0" eaLnBrk="1" fontAlgn="auto" latinLnBrk="0" hangingPunct="1">
              <a:spcBef>
                <a:spcPts val="0"/>
              </a:spcBef>
              <a:spcAft>
                <a:spcPts val="800"/>
              </a:spcAft>
              <a:buClrTx/>
              <a:buSzTx/>
              <a:buFont typeface="Arial" panose="020B0604020202020204" pitchFamily="34" charset="0"/>
              <a:buChar char="•"/>
              <a:tabLst/>
              <a:defRPr/>
            </a:pPr>
            <a:r>
              <a:rPr kumimoji="0" lang="en-AU" sz="14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Understand and identify community priorities for the Wingecarribee Shire Council LGA</a:t>
            </a:r>
            <a:endParaRPr kumimoji="0" lang="en-AU" sz="14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342900" marR="0" lvl="0" indent="-342900" algn="just" defTabSz="914400" rtl="0" eaLnBrk="1" fontAlgn="auto" latinLnBrk="0" hangingPunct="1">
              <a:spcBef>
                <a:spcPts val="0"/>
              </a:spcBef>
              <a:spcAft>
                <a:spcPts val="800"/>
              </a:spcAft>
              <a:buClrTx/>
              <a:buSzTx/>
              <a:buFont typeface="Arial" panose="020B0604020202020204" pitchFamily="34" charset="0"/>
              <a:buChar char="•"/>
              <a:tabLst/>
              <a:defRPr/>
            </a:pPr>
            <a:r>
              <a:rPr kumimoji="0" lang="en-AU" sz="14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Identify the community’s overall level of satisfaction with Council’s performance</a:t>
            </a:r>
            <a:endParaRPr kumimoji="0" lang="en-AU" sz="14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342900" marR="0" lvl="0" indent="-342900" algn="just" defTabSz="914400" rtl="0" eaLnBrk="1" fontAlgn="auto" latinLnBrk="0" hangingPunct="1">
              <a:spcBef>
                <a:spcPts val="0"/>
              </a:spcBef>
              <a:spcAft>
                <a:spcPts val="800"/>
              </a:spcAft>
              <a:buClrTx/>
              <a:buSzTx/>
              <a:buFont typeface="Arial" panose="020B0604020202020204" pitchFamily="34" charset="0"/>
              <a:buChar char="•"/>
              <a:tabLst/>
              <a:defRPr/>
            </a:pPr>
            <a:r>
              <a:rPr kumimoji="0" lang="en-AU" sz="14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Explore and understand resident experiences contacting Council</a:t>
            </a:r>
            <a:endParaRPr kumimoji="0" lang="en-AU" sz="14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342900" lvl="0" indent="-342900" algn="just">
              <a:spcAft>
                <a:spcPts val="800"/>
              </a:spcAft>
              <a:buFont typeface="Arial" panose="020B0604020202020204" pitchFamily="34" charset="0"/>
              <a:buChar char="•"/>
              <a:defRPr/>
            </a:pPr>
            <a:r>
              <a:rPr kumimoji="0" lang="en-AU" sz="14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Identify the community’s level of agreement with statements regarding the </a:t>
            </a:r>
            <a:r>
              <a:rPr lang="en-AU" sz="1400" dirty="0">
                <a:latin typeface="Century Gothic" panose="020B0502020202020204" pitchFamily="34" charset="0"/>
                <a:ea typeface="Times New Roman" panose="02020603050405020304" pitchFamily="18" charset="0"/>
              </a:rPr>
              <a:t>Wingecarribee Shire Council area</a:t>
            </a:r>
            <a:endParaRPr kumimoji="0" lang="en-AU" sz="1400" b="0" i="0" u="none" strike="noStrike" kern="1200" cap="none" spc="0" normalizeH="0" baseline="0" noProof="0" dirty="0">
              <a:ln>
                <a:noFill/>
              </a:ln>
              <a:effectLst/>
              <a:uLnTx/>
              <a:uFillTx/>
              <a:latin typeface="Century Gothic" panose="020B0502020202020204" pitchFamily="34" charset="0"/>
              <a:ea typeface="Times New Roman"/>
              <a:cs typeface="+mn-cs"/>
            </a:endParaRP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How?</a:t>
            </a:r>
            <a:endPar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p>
            <a:pPr marL="285750" marR="0" lvl="0" indent="-285750" algn="just" defTabSz="914400" rtl="0" eaLnBrk="1" fontAlgn="auto" latinLnBrk="0" hangingPunct="1">
              <a:spcBef>
                <a:spcPts val="0"/>
              </a:spcBef>
              <a:spcAft>
                <a:spcPts val="800"/>
              </a:spcAft>
              <a:buClrTx/>
              <a:buSzTx/>
              <a:buFont typeface="Arial" panose="020B0604020202020204" pitchFamily="34" charset="0"/>
              <a:buChar char="•"/>
              <a:tabLst/>
              <a:defRPr/>
            </a:pPr>
            <a:r>
              <a:rPr kumimoji="0" lang="en-AU" sz="1400" b="0" i="0" u="none" strike="noStrike" kern="1200" cap="none" spc="0" normalizeH="0" baseline="0" noProof="0" dirty="0">
                <a:ln>
                  <a:noFill/>
                </a:ln>
                <a:effectLst/>
                <a:uLnTx/>
                <a:uFillTx/>
                <a:latin typeface="Century Gothic" panose="020B0502020202020204" pitchFamily="34" charset="0"/>
                <a:ea typeface="Times New Roman"/>
                <a:cs typeface="+mn-cs"/>
              </a:rPr>
              <a:t>Telephone survey (landline and mobile) to N=404 residents</a:t>
            </a:r>
          </a:p>
          <a:p>
            <a:pPr marL="285750" marR="0" lvl="0" indent="-285750" algn="just" defTabSz="914400" rtl="0" eaLnBrk="1" fontAlgn="auto" latinLnBrk="0" hangingPunct="1">
              <a:spcBef>
                <a:spcPts val="0"/>
              </a:spcBef>
              <a:spcAft>
                <a:spcPts val="800"/>
              </a:spcAft>
              <a:buClrTx/>
              <a:buSzTx/>
              <a:buFont typeface="Arial" panose="020B0604020202020204" pitchFamily="34" charset="0"/>
              <a:buChar char="•"/>
              <a:tabLst/>
              <a:defRPr/>
            </a:pPr>
            <a:r>
              <a:rPr lang="en-AU" sz="1400" dirty="0">
                <a:latin typeface="Century Gothic" panose="020B0502020202020204" pitchFamily="34" charset="0"/>
                <a:ea typeface="Times New Roman"/>
              </a:rPr>
              <a:t>84 acquired through number harvesting</a:t>
            </a:r>
            <a:endParaRPr kumimoji="0" lang="en-AU" sz="1400" b="0" i="0" u="none" strike="noStrike" kern="1200" cap="none" spc="0" normalizeH="0" baseline="0" noProof="0" dirty="0">
              <a:ln>
                <a:noFill/>
              </a:ln>
              <a:effectLst/>
              <a:uLnTx/>
              <a:uFillTx/>
              <a:latin typeface="Century Gothic" panose="020B0502020202020204" pitchFamily="34" charset="0"/>
              <a:ea typeface="Times New Roman"/>
              <a:cs typeface="+mn-cs"/>
            </a:endParaRPr>
          </a:p>
          <a:p>
            <a:pPr marL="285750" marR="0" lvl="0" indent="-285750" algn="just" defTabSz="914400" rtl="0" eaLnBrk="1" fontAlgn="auto" latinLnBrk="0" hangingPunct="1">
              <a:spcBef>
                <a:spcPts val="0"/>
              </a:spcBef>
              <a:spcAft>
                <a:spcPts val="800"/>
              </a:spcAft>
              <a:buClrTx/>
              <a:buSzTx/>
              <a:buFont typeface="Arial" panose="020B0604020202020204" pitchFamily="34" charset="0"/>
              <a:buChar char="•"/>
              <a:tabLst/>
              <a:defRPr/>
            </a:pPr>
            <a:r>
              <a:rPr kumimoji="0" lang="en-AU" sz="1400" b="0" i="0" u="none" strike="noStrike" kern="1200" cap="none" spc="0" normalizeH="0" baseline="0" noProof="0" dirty="0">
                <a:ln>
                  <a:noFill/>
                </a:ln>
                <a:effectLst/>
                <a:uLnTx/>
                <a:uFillTx/>
                <a:latin typeface="Century Gothic" panose="020B0502020202020204" pitchFamily="34" charset="0"/>
                <a:ea typeface="Times New Roman"/>
                <a:cs typeface="+mn-cs"/>
              </a:rPr>
              <a:t>We use a 5 point scale (e.g. 1 = not at all satisfied, 5 = very satisfied)</a:t>
            </a:r>
          </a:p>
          <a:p>
            <a:pPr marL="285750" marR="0" lvl="0" indent="-285750" algn="just" defTabSz="914400" rtl="0" eaLnBrk="1" fontAlgn="auto" latinLnBrk="0" hangingPunct="1">
              <a:spcBef>
                <a:spcPts val="0"/>
              </a:spcBef>
              <a:spcAft>
                <a:spcPts val="800"/>
              </a:spcAft>
              <a:buClrTx/>
              <a:buSzTx/>
              <a:buFont typeface="Arial" panose="020B0604020202020204" pitchFamily="34" charset="0"/>
              <a:buChar char="•"/>
              <a:tabLst/>
              <a:defRPr/>
            </a:pPr>
            <a:r>
              <a:rPr kumimoji="0" lang="en-AU" sz="1400" b="0" i="0" u="none" strike="noStrike" kern="1200" cap="none" spc="0" normalizeH="0" baseline="0" noProof="0" dirty="0">
                <a:ln>
                  <a:noFill/>
                </a:ln>
                <a:effectLst/>
                <a:uLnTx/>
                <a:uFillTx/>
                <a:latin typeface="Century Gothic" panose="020B0502020202020204" pitchFamily="34" charset="0"/>
                <a:ea typeface="Times New Roman"/>
                <a:cs typeface="+mn-cs"/>
              </a:rPr>
              <a:t>Greatest margin of error +/- </a:t>
            </a:r>
            <a:r>
              <a:rPr lang="en-AU" sz="1400" dirty="0">
                <a:latin typeface="Century Gothic" panose="020B0502020202020204" pitchFamily="34" charset="0"/>
                <a:ea typeface="Times New Roman"/>
              </a:rPr>
              <a:t>4.9</a:t>
            </a:r>
            <a:r>
              <a:rPr kumimoji="0" lang="en-AU" sz="1400" b="0" i="0" u="none" strike="noStrike" kern="1200" cap="none" spc="0" normalizeH="0" baseline="0" noProof="0" dirty="0">
                <a:ln>
                  <a:noFill/>
                </a:ln>
                <a:effectLst/>
                <a:uLnTx/>
                <a:uFillTx/>
                <a:latin typeface="Century Gothic" panose="020B0502020202020204" pitchFamily="34" charset="0"/>
                <a:ea typeface="Times New Roman"/>
                <a:cs typeface="+mn-cs"/>
              </a:rPr>
              <a:t>%</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When?</a:t>
            </a:r>
            <a:endPar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p>
            <a:pPr marL="171450" lvl="0" indent="-171450" algn="just">
              <a:spcAft>
                <a:spcPts val="800"/>
              </a:spcAft>
              <a:buFont typeface="Arial" panose="020B0604020202020204" pitchFamily="34" charset="0"/>
              <a:buChar char="•"/>
              <a:defRPr/>
            </a:pPr>
            <a:r>
              <a:rPr kumimoji="0" lang="en-AU" sz="14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Implementation 1</a:t>
            </a:r>
            <a:r>
              <a:rPr kumimoji="0" lang="en-AU" sz="1400" b="0" i="0" u="none" strike="noStrike" kern="1200" cap="none" spc="0" normalizeH="0" baseline="30000" noProof="0" dirty="0">
                <a:ln>
                  <a:noFill/>
                </a:ln>
                <a:effectLst/>
                <a:uLnTx/>
                <a:uFillTx/>
                <a:latin typeface="Century Gothic" panose="020B0502020202020204" pitchFamily="34" charset="0"/>
                <a:ea typeface="Times New Roman" panose="02020603050405020304" pitchFamily="18" charset="0"/>
                <a:cs typeface="+mn-cs"/>
              </a:rPr>
              <a:t>st</a:t>
            </a:r>
            <a:r>
              <a:rPr kumimoji="0" lang="en-AU" sz="14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a:t>
            </a:r>
            <a:r>
              <a:rPr lang="en-AU" sz="1400" dirty="0">
                <a:latin typeface="Century Gothic" pitchFamily="34" charset="0"/>
                <a:ea typeface="Times New Roman" pitchFamily="18" charset="0"/>
              </a:rPr>
              <a:t>– 4</a:t>
            </a:r>
            <a:r>
              <a:rPr lang="en-AU" sz="1400" baseline="30000" dirty="0">
                <a:latin typeface="Century Gothic" pitchFamily="34" charset="0"/>
                <a:ea typeface="Times New Roman" pitchFamily="18" charset="0"/>
              </a:rPr>
              <a:t>th</a:t>
            </a:r>
            <a:r>
              <a:rPr lang="en-AU" sz="1400" dirty="0">
                <a:latin typeface="Century Gothic" pitchFamily="34" charset="0"/>
                <a:ea typeface="Times New Roman" pitchFamily="18" charset="0"/>
              </a:rPr>
              <a:t> February 2021</a:t>
            </a:r>
            <a:endParaRPr kumimoji="0" lang="en-AU" sz="105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endParaRPr>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75695" y="3429000"/>
            <a:ext cx="5328592" cy="648072"/>
          </a:xfrm>
          <a:prstGeom prst="rect">
            <a:avLst/>
          </a:prstGeom>
        </p:spPr>
        <p:txBody>
          <a:bodyPr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4000" dirty="0">
                <a:solidFill>
                  <a:prstClr val="white"/>
                </a:solidFill>
                <a:latin typeface="Century Gothic" pitchFamily="34" charset="0"/>
              </a:rPr>
              <a:t>Summary</a:t>
            </a:r>
            <a:r>
              <a:rPr kumimoji="0" lang="en-US" sz="4000" b="0" i="0" u="none" strike="noStrike" kern="1200" cap="none" spc="0" normalizeH="0" baseline="0" noProof="0" dirty="0">
                <a:ln>
                  <a:noFill/>
                </a:ln>
                <a:solidFill>
                  <a:prstClr val="white"/>
                </a:solidFill>
                <a:effectLst/>
                <a:uLnTx/>
                <a:uFillTx/>
                <a:latin typeface="Century Gothic" pitchFamily="34" charset="0"/>
                <a:ea typeface="+mn-ea"/>
                <a:cs typeface="+mn-cs"/>
              </a:rPr>
              <a:t> &amp; Recommendations</a:t>
            </a:r>
          </a:p>
        </p:txBody>
      </p:sp>
      <p:pic>
        <p:nvPicPr>
          <p:cNvPr id="6" name="Picture 2" descr="Image result for wingecarribee">
            <a:extLst>
              <a:ext uri="{FF2B5EF4-FFF2-40B4-BE49-F238E27FC236}">
                <a16:creationId xmlns:a16="http://schemas.microsoft.com/office/drawing/2014/main" id="{5D4AEEC4-49FB-468A-8D99-22BA800D57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83" y="5875670"/>
            <a:ext cx="1883590" cy="94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479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B2CC88-8839-4462-8F52-0DCE5C76DD26}"/>
              </a:ext>
            </a:extLst>
          </p:cNvPr>
          <p:cNvSpPr txBox="1"/>
          <p:nvPr/>
        </p:nvSpPr>
        <p:spPr>
          <a:xfrm>
            <a:off x="1619672" y="0"/>
            <a:ext cx="6174432" cy="492443"/>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rPr>
              <a:t>Key Findings - Summary</a:t>
            </a:r>
          </a:p>
        </p:txBody>
      </p:sp>
      <p:cxnSp>
        <p:nvCxnSpPr>
          <p:cNvPr id="11" name="Straight Connector 10">
            <a:extLst>
              <a:ext uri="{FF2B5EF4-FFF2-40B4-BE49-F238E27FC236}">
                <a16:creationId xmlns:a16="http://schemas.microsoft.com/office/drawing/2014/main" id="{8861149E-81C7-49E8-B526-709D6AC7BAE0}"/>
              </a:ext>
            </a:extLst>
          </p:cNvPr>
          <p:cNvCxnSpPr/>
          <p:nvPr/>
        </p:nvCxnSpPr>
        <p:spPr>
          <a:xfrm>
            <a:off x="0" y="270892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1">
            <a:extLst>
              <a:ext uri="{FF2B5EF4-FFF2-40B4-BE49-F238E27FC236}">
                <a16:creationId xmlns:a16="http://schemas.microsoft.com/office/drawing/2014/main" id="{12484D95-1DE1-4CB4-830C-38D70575A3A9}"/>
              </a:ext>
            </a:extLst>
          </p:cNvPr>
          <p:cNvSpPr txBox="1">
            <a:spLocks/>
          </p:cNvSpPr>
          <p:nvPr/>
        </p:nvSpPr>
        <p:spPr>
          <a:xfrm>
            <a:off x="107504" y="2924944"/>
            <a:ext cx="4176464"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800" b="1" i="0" u="sng" strike="noStrike" kern="1200" cap="none" spc="0" normalizeH="0" baseline="0" noProof="0" dirty="0">
                <a:ln>
                  <a:noFill/>
                </a:ln>
                <a:solidFill>
                  <a:srgbClr val="70AD47"/>
                </a:solidFill>
                <a:effectLst/>
                <a:uLnTx/>
                <a:uFillTx/>
                <a:latin typeface="Century Gothic" pitchFamily="34" charset="0"/>
                <a:ea typeface="+mn-ea"/>
                <a:cs typeface="+mn-cs"/>
              </a:rPr>
              <a:t>Best Thing about Living in the Area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6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16" name="Text Placeholder 1">
            <a:extLst>
              <a:ext uri="{FF2B5EF4-FFF2-40B4-BE49-F238E27FC236}">
                <a16:creationId xmlns:a16="http://schemas.microsoft.com/office/drawing/2014/main" id="{8E0BE85B-A42F-4863-8A3F-A08825D172B7}"/>
              </a:ext>
            </a:extLst>
          </p:cNvPr>
          <p:cNvSpPr txBox="1">
            <a:spLocks/>
          </p:cNvSpPr>
          <p:nvPr/>
        </p:nvSpPr>
        <p:spPr>
          <a:xfrm>
            <a:off x="4788024" y="2924944"/>
            <a:ext cx="4176464"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800" b="1" i="0" u="sng" strike="noStrike" kern="1200" cap="none" spc="0" normalizeH="0" baseline="0" noProof="0" dirty="0">
                <a:ln>
                  <a:noFill/>
                </a:ln>
                <a:solidFill>
                  <a:srgbClr val="ED7D31">
                    <a:lumMod val="60000"/>
                    <a:lumOff val="40000"/>
                  </a:srgbClr>
                </a:solidFill>
                <a:effectLst/>
                <a:uLnTx/>
                <a:uFillTx/>
                <a:latin typeface="Century Gothic" pitchFamily="34" charset="0"/>
                <a:ea typeface="+mn-ea"/>
                <a:cs typeface="+mn-cs"/>
              </a:rPr>
              <a:t>Top Priorities for Council to Focus 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6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27" name="TextBox 26">
            <a:extLst>
              <a:ext uri="{FF2B5EF4-FFF2-40B4-BE49-F238E27FC236}">
                <a16:creationId xmlns:a16="http://schemas.microsoft.com/office/drawing/2014/main" id="{B640373E-0F94-428E-B682-EDC2B11FDF16}"/>
              </a:ext>
            </a:extLst>
          </p:cNvPr>
          <p:cNvSpPr txBox="1"/>
          <p:nvPr/>
        </p:nvSpPr>
        <p:spPr>
          <a:xfrm>
            <a:off x="1187624" y="3573016"/>
            <a:ext cx="2736304" cy="2862322"/>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Natural environment/open space</a:t>
            </a:r>
          </a:p>
          <a:p>
            <a:pPr marL="0" marR="0" lvl="0" indent="0" algn="ctr" defTabSz="914400" rtl="0" eaLnBrk="1" fontAlgn="auto" latinLnBrk="0" hangingPunct="1">
              <a:lnSpc>
                <a:spcPct val="2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Friendly community</a:t>
            </a:r>
          </a:p>
          <a:p>
            <a:pPr marL="0" marR="0" lvl="0" indent="0" algn="ctr" defTabSz="914400" rtl="0" eaLnBrk="1" fontAlgn="auto" latinLnBrk="0" hangingPunct="1">
              <a:lnSpc>
                <a:spcPct val="2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Country lifestyle</a:t>
            </a:r>
          </a:p>
          <a:p>
            <a:pPr marL="0" marR="0" lvl="0" indent="0" algn="ctr" defTabSz="914400" rtl="0" eaLnBrk="1" fontAlgn="auto" latinLnBrk="0" hangingPunct="1">
              <a:lnSpc>
                <a:spcPct val="2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Peace and quiet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8" name="TextBox 27">
            <a:extLst>
              <a:ext uri="{FF2B5EF4-FFF2-40B4-BE49-F238E27FC236}">
                <a16:creationId xmlns:a16="http://schemas.microsoft.com/office/drawing/2014/main" id="{80972F5F-BB58-4526-BAC6-E3D19D84B7AC}"/>
              </a:ext>
            </a:extLst>
          </p:cNvPr>
          <p:cNvSpPr txBox="1"/>
          <p:nvPr/>
        </p:nvSpPr>
        <p:spPr>
          <a:xfrm>
            <a:off x="5436096" y="3573016"/>
            <a:ext cx="2952328" cy="2862322"/>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Improving/maintaining roads</a:t>
            </a:r>
          </a:p>
          <a:p>
            <a:pPr marL="0" marR="0" lvl="0" indent="0" algn="ctr" defTabSz="914400" rtl="0" eaLnBrk="1" fontAlgn="auto" latinLnBrk="0" hangingPunct="1">
              <a:lnSpc>
                <a:spcPct val="2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Controlling development/less houses</a:t>
            </a:r>
          </a:p>
          <a:p>
            <a:pPr marL="0" marR="0" lvl="0" indent="0" algn="ctr" defTabSz="914400" rtl="0" eaLnBrk="1" fontAlgn="auto" latinLnBrk="0" hangingPunct="1">
              <a:lnSpc>
                <a:spcPct val="2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Infrastructure development</a:t>
            </a:r>
          </a:p>
          <a:p>
            <a:pPr marL="0" marR="0" lvl="0" indent="0" algn="ctr" defTabSz="914400" rtl="0" eaLnBrk="1" fontAlgn="auto" latinLnBrk="0" hangingPunct="1">
              <a:lnSpc>
                <a:spcPct val="2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Traffic management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nvGrpSpPr>
          <p:cNvPr id="29" name="Group 19">
            <a:extLst>
              <a:ext uri="{FF2B5EF4-FFF2-40B4-BE49-F238E27FC236}">
                <a16:creationId xmlns:a16="http://schemas.microsoft.com/office/drawing/2014/main" id="{7F74B402-7050-411D-923D-62207C5D91B9}"/>
              </a:ext>
            </a:extLst>
          </p:cNvPr>
          <p:cNvGrpSpPr>
            <a:grpSpLocks noChangeAspect="1"/>
          </p:cNvGrpSpPr>
          <p:nvPr/>
        </p:nvGrpSpPr>
        <p:grpSpPr bwMode="auto">
          <a:xfrm>
            <a:off x="395536" y="3501008"/>
            <a:ext cx="792088" cy="694288"/>
            <a:chOff x="1249" y="468"/>
            <a:chExt cx="2616" cy="2293"/>
          </a:xfrm>
          <a:solidFill>
            <a:schemeClr val="accent6">
              <a:lumMod val="20000"/>
              <a:lumOff val="80000"/>
            </a:schemeClr>
          </a:solidFill>
        </p:grpSpPr>
        <p:sp>
          <p:nvSpPr>
            <p:cNvPr id="30" name="Freeform 20">
              <a:extLst>
                <a:ext uri="{FF2B5EF4-FFF2-40B4-BE49-F238E27FC236}">
                  <a16:creationId xmlns:a16="http://schemas.microsoft.com/office/drawing/2014/main" id="{D8B13CD8-89B7-4EF5-8560-D9ADD08876B2}"/>
                </a:ext>
              </a:extLst>
            </p:cNvPr>
            <p:cNvSpPr>
              <a:spLocks/>
            </p:cNvSpPr>
            <p:nvPr/>
          </p:nvSpPr>
          <p:spPr bwMode="auto">
            <a:xfrm>
              <a:off x="2217" y="1536"/>
              <a:ext cx="677" cy="1225"/>
            </a:xfrm>
            <a:custGeom>
              <a:avLst/>
              <a:gdLst>
                <a:gd name="T0" fmla="*/ 485 w 591"/>
                <a:gd name="T1" fmla="*/ 1070 h 1070"/>
                <a:gd name="T2" fmla="*/ 450 w 591"/>
                <a:gd name="T3" fmla="*/ 473 h 1070"/>
                <a:gd name="T4" fmla="*/ 582 w 591"/>
                <a:gd name="T5" fmla="*/ 166 h 1070"/>
                <a:gd name="T6" fmla="*/ 516 w 591"/>
                <a:gd name="T7" fmla="*/ 179 h 1070"/>
                <a:gd name="T8" fmla="*/ 392 w 591"/>
                <a:gd name="T9" fmla="*/ 269 h 1070"/>
                <a:gd name="T10" fmla="*/ 287 w 591"/>
                <a:gd name="T11" fmla="*/ 22 h 1070"/>
                <a:gd name="T12" fmla="*/ 277 w 591"/>
                <a:gd name="T13" fmla="*/ 185 h 1070"/>
                <a:gd name="T14" fmla="*/ 173 w 591"/>
                <a:gd name="T15" fmla="*/ 120 h 1070"/>
                <a:gd name="T16" fmla="*/ 95 w 591"/>
                <a:gd name="T17" fmla="*/ 62 h 1070"/>
                <a:gd name="T18" fmla="*/ 188 w 591"/>
                <a:gd name="T19" fmla="*/ 269 h 1070"/>
                <a:gd name="T20" fmla="*/ 35 w 591"/>
                <a:gd name="T21" fmla="*/ 130 h 1070"/>
                <a:gd name="T22" fmla="*/ 31 w 591"/>
                <a:gd name="T23" fmla="*/ 194 h 1070"/>
                <a:gd name="T24" fmla="*/ 156 w 591"/>
                <a:gd name="T25" fmla="*/ 337 h 1070"/>
                <a:gd name="T26" fmla="*/ 38 w 591"/>
                <a:gd name="T27" fmla="*/ 275 h 1070"/>
                <a:gd name="T28" fmla="*/ 74 w 591"/>
                <a:gd name="T29" fmla="*/ 354 h 1070"/>
                <a:gd name="T30" fmla="*/ 263 w 591"/>
                <a:gd name="T31" fmla="*/ 579 h 1070"/>
                <a:gd name="T32" fmla="*/ 239 w 591"/>
                <a:gd name="T33" fmla="*/ 987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1" h="1070">
                  <a:moveTo>
                    <a:pt x="485" y="1070"/>
                  </a:moveTo>
                  <a:cubicBezTo>
                    <a:pt x="485" y="1070"/>
                    <a:pt x="395" y="698"/>
                    <a:pt x="450" y="473"/>
                  </a:cubicBezTo>
                  <a:cubicBezTo>
                    <a:pt x="504" y="247"/>
                    <a:pt x="591" y="200"/>
                    <a:pt x="582" y="166"/>
                  </a:cubicBezTo>
                  <a:cubicBezTo>
                    <a:pt x="574" y="131"/>
                    <a:pt x="530" y="147"/>
                    <a:pt x="516" y="179"/>
                  </a:cubicBezTo>
                  <a:cubicBezTo>
                    <a:pt x="502" y="211"/>
                    <a:pt x="445" y="280"/>
                    <a:pt x="392" y="269"/>
                  </a:cubicBezTo>
                  <a:cubicBezTo>
                    <a:pt x="340" y="258"/>
                    <a:pt x="326" y="43"/>
                    <a:pt x="287" y="22"/>
                  </a:cubicBezTo>
                  <a:cubicBezTo>
                    <a:pt x="249" y="0"/>
                    <a:pt x="262" y="99"/>
                    <a:pt x="277" y="185"/>
                  </a:cubicBezTo>
                  <a:cubicBezTo>
                    <a:pt x="292" y="271"/>
                    <a:pt x="219" y="223"/>
                    <a:pt x="173" y="120"/>
                  </a:cubicBezTo>
                  <a:cubicBezTo>
                    <a:pt x="127" y="17"/>
                    <a:pt x="100" y="47"/>
                    <a:pt x="95" y="62"/>
                  </a:cubicBezTo>
                  <a:cubicBezTo>
                    <a:pt x="90" y="77"/>
                    <a:pt x="196" y="260"/>
                    <a:pt x="188" y="269"/>
                  </a:cubicBezTo>
                  <a:cubicBezTo>
                    <a:pt x="180" y="278"/>
                    <a:pt x="47" y="126"/>
                    <a:pt x="35" y="130"/>
                  </a:cubicBezTo>
                  <a:cubicBezTo>
                    <a:pt x="22" y="134"/>
                    <a:pt x="0" y="146"/>
                    <a:pt x="31" y="194"/>
                  </a:cubicBezTo>
                  <a:cubicBezTo>
                    <a:pt x="63" y="242"/>
                    <a:pt x="163" y="323"/>
                    <a:pt x="156" y="337"/>
                  </a:cubicBezTo>
                  <a:cubicBezTo>
                    <a:pt x="150" y="350"/>
                    <a:pt x="68" y="277"/>
                    <a:pt x="38" y="275"/>
                  </a:cubicBezTo>
                  <a:cubicBezTo>
                    <a:pt x="8" y="273"/>
                    <a:pt x="20" y="315"/>
                    <a:pt x="74" y="354"/>
                  </a:cubicBezTo>
                  <a:cubicBezTo>
                    <a:pt x="127" y="392"/>
                    <a:pt x="259" y="434"/>
                    <a:pt x="263" y="579"/>
                  </a:cubicBezTo>
                  <a:cubicBezTo>
                    <a:pt x="268" y="724"/>
                    <a:pt x="239" y="987"/>
                    <a:pt x="239" y="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21">
              <a:extLst>
                <a:ext uri="{FF2B5EF4-FFF2-40B4-BE49-F238E27FC236}">
                  <a16:creationId xmlns:a16="http://schemas.microsoft.com/office/drawing/2014/main" id="{CAFF0B7E-233A-48E8-86CB-BA02457F5D40}"/>
                </a:ext>
              </a:extLst>
            </p:cNvPr>
            <p:cNvSpPr>
              <a:spLocks/>
            </p:cNvSpPr>
            <p:nvPr/>
          </p:nvSpPr>
          <p:spPr bwMode="auto">
            <a:xfrm>
              <a:off x="2287" y="468"/>
              <a:ext cx="1257" cy="1182"/>
            </a:xfrm>
            <a:custGeom>
              <a:avLst/>
              <a:gdLst>
                <a:gd name="T0" fmla="*/ 337 w 1098"/>
                <a:gd name="T1" fmla="*/ 1027 h 1032"/>
                <a:gd name="T2" fmla="*/ 573 w 1098"/>
                <a:gd name="T3" fmla="*/ 0 h 1032"/>
                <a:gd name="T4" fmla="*/ 426 w 1098"/>
                <a:gd name="T5" fmla="*/ 1032 h 1032"/>
                <a:gd name="T6" fmla="*/ 517 w 1098"/>
                <a:gd name="T7" fmla="*/ 475 h 1032"/>
                <a:gd name="T8" fmla="*/ 337 w 1098"/>
                <a:gd name="T9" fmla="*/ 1027 h 1032"/>
              </a:gdLst>
              <a:ahLst/>
              <a:cxnLst>
                <a:cxn ang="0">
                  <a:pos x="T0" y="T1"/>
                </a:cxn>
                <a:cxn ang="0">
                  <a:pos x="T2" y="T3"/>
                </a:cxn>
                <a:cxn ang="0">
                  <a:pos x="T4" y="T5"/>
                </a:cxn>
                <a:cxn ang="0">
                  <a:pos x="T6" y="T7"/>
                </a:cxn>
                <a:cxn ang="0">
                  <a:pos x="T8" y="T9"/>
                </a:cxn>
              </a:cxnLst>
              <a:rect l="0" t="0" r="r" b="b"/>
              <a:pathLst>
                <a:path w="1098" h="1032">
                  <a:moveTo>
                    <a:pt x="337" y="1027"/>
                  </a:moveTo>
                  <a:cubicBezTo>
                    <a:pt x="337" y="1027"/>
                    <a:pt x="0" y="533"/>
                    <a:pt x="573" y="0"/>
                  </a:cubicBezTo>
                  <a:cubicBezTo>
                    <a:pt x="573" y="0"/>
                    <a:pt x="1098" y="615"/>
                    <a:pt x="426" y="1032"/>
                  </a:cubicBezTo>
                  <a:cubicBezTo>
                    <a:pt x="426" y="1032"/>
                    <a:pt x="442" y="636"/>
                    <a:pt x="517" y="475"/>
                  </a:cubicBezTo>
                  <a:cubicBezTo>
                    <a:pt x="517" y="475"/>
                    <a:pt x="315" y="826"/>
                    <a:pt x="337" y="10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22">
              <a:extLst>
                <a:ext uri="{FF2B5EF4-FFF2-40B4-BE49-F238E27FC236}">
                  <a16:creationId xmlns:a16="http://schemas.microsoft.com/office/drawing/2014/main" id="{F1C82B2F-A05D-46B3-8258-0AD4D0A0E91C}"/>
                </a:ext>
              </a:extLst>
            </p:cNvPr>
            <p:cNvSpPr>
              <a:spLocks/>
            </p:cNvSpPr>
            <p:nvPr/>
          </p:nvSpPr>
          <p:spPr bwMode="auto">
            <a:xfrm>
              <a:off x="2934" y="1201"/>
              <a:ext cx="931" cy="907"/>
            </a:xfrm>
            <a:custGeom>
              <a:avLst/>
              <a:gdLst>
                <a:gd name="T0" fmla="*/ 0 w 813"/>
                <a:gd name="T1" fmla="*/ 434 h 792"/>
                <a:gd name="T2" fmla="*/ 813 w 813"/>
                <a:gd name="T3" fmla="*/ 179 h 792"/>
                <a:gd name="T4" fmla="*/ 33 w 813"/>
                <a:gd name="T5" fmla="*/ 498 h 792"/>
                <a:gd name="T6" fmla="*/ 459 w 813"/>
                <a:gd name="T7" fmla="*/ 334 h 792"/>
                <a:gd name="T8" fmla="*/ 0 w 813"/>
                <a:gd name="T9" fmla="*/ 434 h 792"/>
              </a:gdLst>
              <a:ahLst/>
              <a:cxnLst>
                <a:cxn ang="0">
                  <a:pos x="T0" y="T1"/>
                </a:cxn>
                <a:cxn ang="0">
                  <a:pos x="T2" y="T3"/>
                </a:cxn>
                <a:cxn ang="0">
                  <a:pos x="T4" y="T5"/>
                </a:cxn>
                <a:cxn ang="0">
                  <a:pos x="T6" y="T7"/>
                </a:cxn>
                <a:cxn ang="0">
                  <a:pos x="T8" y="T9"/>
                </a:cxn>
              </a:cxnLst>
              <a:rect l="0" t="0" r="r" b="b"/>
              <a:pathLst>
                <a:path w="813" h="792">
                  <a:moveTo>
                    <a:pt x="0" y="434"/>
                  </a:moveTo>
                  <a:cubicBezTo>
                    <a:pt x="0" y="434"/>
                    <a:pt x="208" y="0"/>
                    <a:pt x="813" y="179"/>
                  </a:cubicBezTo>
                  <a:cubicBezTo>
                    <a:pt x="813" y="179"/>
                    <a:pt x="598" y="792"/>
                    <a:pt x="33" y="498"/>
                  </a:cubicBezTo>
                  <a:cubicBezTo>
                    <a:pt x="33" y="498"/>
                    <a:pt x="316" y="348"/>
                    <a:pt x="459" y="334"/>
                  </a:cubicBezTo>
                  <a:cubicBezTo>
                    <a:pt x="459" y="334"/>
                    <a:pt x="132" y="338"/>
                    <a:pt x="0"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557783AE-BE92-470D-88A3-F6C684D6E684}"/>
                </a:ext>
              </a:extLst>
            </p:cNvPr>
            <p:cNvSpPr>
              <a:spLocks/>
            </p:cNvSpPr>
            <p:nvPr/>
          </p:nvSpPr>
          <p:spPr bwMode="auto">
            <a:xfrm>
              <a:off x="1249" y="1011"/>
              <a:ext cx="967" cy="1017"/>
            </a:xfrm>
            <a:custGeom>
              <a:avLst/>
              <a:gdLst>
                <a:gd name="T0" fmla="*/ 841 w 844"/>
                <a:gd name="T1" fmla="*/ 609 h 888"/>
                <a:gd name="T2" fmla="*/ 0 w 844"/>
                <a:gd name="T3" fmla="*/ 432 h 888"/>
                <a:gd name="T4" fmla="*/ 844 w 844"/>
                <a:gd name="T5" fmla="*/ 537 h 888"/>
                <a:gd name="T6" fmla="*/ 388 w 844"/>
                <a:gd name="T7" fmla="*/ 471 h 888"/>
                <a:gd name="T8" fmla="*/ 841 w 844"/>
                <a:gd name="T9" fmla="*/ 609 h 888"/>
              </a:gdLst>
              <a:ahLst/>
              <a:cxnLst>
                <a:cxn ang="0">
                  <a:pos x="T0" y="T1"/>
                </a:cxn>
                <a:cxn ang="0">
                  <a:pos x="T2" y="T3"/>
                </a:cxn>
                <a:cxn ang="0">
                  <a:pos x="T4" y="T5"/>
                </a:cxn>
                <a:cxn ang="0">
                  <a:pos x="T6" y="T7"/>
                </a:cxn>
                <a:cxn ang="0">
                  <a:pos x="T8" y="T9"/>
                </a:cxn>
              </a:cxnLst>
              <a:rect l="0" t="0" r="r" b="b"/>
              <a:pathLst>
                <a:path w="844" h="888">
                  <a:moveTo>
                    <a:pt x="841" y="609"/>
                  </a:moveTo>
                  <a:cubicBezTo>
                    <a:pt x="841" y="609"/>
                    <a:pt x="442" y="888"/>
                    <a:pt x="0" y="432"/>
                  </a:cubicBezTo>
                  <a:cubicBezTo>
                    <a:pt x="0" y="432"/>
                    <a:pt x="495" y="0"/>
                    <a:pt x="844" y="537"/>
                  </a:cubicBezTo>
                  <a:cubicBezTo>
                    <a:pt x="844" y="537"/>
                    <a:pt x="520" y="529"/>
                    <a:pt x="388" y="471"/>
                  </a:cubicBezTo>
                  <a:cubicBezTo>
                    <a:pt x="388" y="471"/>
                    <a:pt x="677" y="629"/>
                    <a:pt x="841" y="6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24">
              <a:extLst>
                <a:ext uri="{FF2B5EF4-FFF2-40B4-BE49-F238E27FC236}">
                  <a16:creationId xmlns:a16="http://schemas.microsoft.com/office/drawing/2014/main" id="{48AF49FA-4B76-4E87-B9C1-CA640B0AA69C}"/>
                </a:ext>
              </a:extLst>
            </p:cNvPr>
            <p:cNvSpPr>
              <a:spLocks/>
            </p:cNvSpPr>
            <p:nvPr/>
          </p:nvSpPr>
          <p:spPr bwMode="auto">
            <a:xfrm>
              <a:off x="1735" y="557"/>
              <a:ext cx="965" cy="1001"/>
            </a:xfrm>
            <a:custGeom>
              <a:avLst/>
              <a:gdLst>
                <a:gd name="T0" fmla="*/ 517 w 843"/>
                <a:gd name="T1" fmla="*/ 874 h 874"/>
                <a:gd name="T2" fmla="*/ 124 w 843"/>
                <a:gd name="T3" fmla="*/ 0 h 874"/>
                <a:gd name="T4" fmla="*/ 584 w 843"/>
                <a:gd name="T5" fmla="*/ 830 h 874"/>
                <a:gd name="T6" fmla="*/ 344 w 843"/>
                <a:gd name="T7" fmla="*/ 375 h 874"/>
                <a:gd name="T8" fmla="*/ 517 w 843"/>
                <a:gd name="T9" fmla="*/ 874 h 874"/>
              </a:gdLst>
              <a:ahLst/>
              <a:cxnLst>
                <a:cxn ang="0">
                  <a:pos x="T0" y="T1"/>
                </a:cxn>
                <a:cxn ang="0">
                  <a:pos x="T2" y="T3"/>
                </a:cxn>
                <a:cxn ang="0">
                  <a:pos x="T4" y="T5"/>
                </a:cxn>
                <a:cxn ang="0">
                  <a:pos x="T6" y="T7"/>
                </a:cxn>
                <a:cxn ang="0">
                  <a:pos x="T8" y="T9"/>
                </a:cxn>
              </a:cxnLst>
              <a:rect l="0" t="0" r="r" b="b"/>
              <a:pathLst>
                <a:path w="843" h="874">
                  <a:moveTo>
                    <a:pt x="517" y="874"/>
                  </a:moveTo>
                  <a:cubicBezTo>
                    <a:pt x="517" y="874"/>
                    <a:pt x="0" y="699"/>
                    <a:pt x="124" y="0"/>
                  </a:cubicBezTo>
                  <a:cubicBezTo>
                    <a:pt x="124" y="0"/>
                    <a:pt x="843" y="161"/>
                    <a:pt x="584" y="830"/>
                  </a:cubicBezTo>
                  <a:cubicBezTo>
                    <a:pt x="584" y="830"/>
                    <a:pt x="378" y="533"/>
                    <a:pt x="344" y="375"/>
                  </a:cubicBezTo>
                  <a:cubicBezTo>
                    <a:pt x="344" y="375"/>
                    <a:pt x="391" y="740"/>
                    <a:pt x="517" y="8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23">
              <a:extLst>
                <a:ext uri="{FF2B5EF4-FFF2-40B4-BE49-F238E27FC236}">
                  <a16:creationId xmlns:a16="http://schemas.microsoft.com/office/drawing/2014/main" id="{4665FAE5-3393-4DFB-B498-CF6988A48315}"/>
                </a:ext>
              </a:extLst>
            </p:cNvPr>
            <p:cNvSpPr>
              <a:spLocks/>
            </p:cNvSpPr>
            <p:nvPr/>
          </p:nvSpPr>
          <p:spPr bwMode="auto">
            <a:xfrm>
              <a:off x="1415" y="1080"/>
              <a:ext cx="801" cy="907"/>
            </a:xfrm>
            <a:custGeom>
              <a:avLst/>
              <a:gdLst>
                <a:gd name="T0" fmla="*/ 841 w 844"/>
                <a:gd name="T1" fmla="*/ 609 h 888"/>
                <a:gd name="T2" fmla="*/ 0 w 844"/>
                <a:gd name="T3" fmla="*/ 432 h 888"/>
                <a:gd name="T4" fmla="*/ 844 w 844"/>
                <a:gd name="T5" fmla="*/ 537 h 888"/>
                <a:gd name="T6" fmla="*/ 388 w 844"/>
                <a:gd name="T7" fmla="*/ 471 h 888"/>
                <a:gd name="T8" fmla="*/ 841 w 844"/>
                <a:gd name="T9" fmla="*/ 609 h 888"/>
              </a:gdLst>
              <a:ahLst/>
              <a:cxnLst>
                <a:cxn ang="0">
                  <a:pos x="T0" y="T1"/>
                </a:cxn>
                <a:cxn ang="0">
                  <a:pos x="T2" y="T3"/>
                </a:cxn>
                <a:cxn ang="0">
                  <a:pos x="T4" y="T5"/>
                </a:cxn>
                <a:cxn ang="0">
                  <a:pos x="T6" y="T7"/>
                </a:cxn>
                <a:cxn ang="0">
                  <a:pos x="T8" y="T9"/>
                </a:cxn>
              </a:cxnLst>
              <a:rect l="0" t="0" r="r" b="b"/>
              <a:pathLst>
                <a:path w="844" h="888">
                  <a:moveTo>
                    <a:pt x="841" y="609"/>
                  </a:moveTo>
                  <a:cubicBezTo>
                    <a:pt x="841" y="609"/>
                    <a:pt x="442" y="888"/>
                    <a:pt x="0" y="432"/>
                  </a:cubicBezTo>
                  <a:cubicBezTo>
                    <a:pt x="0" y="432"/>
                    <a:pt x="495" y="0"/>
                    <a:pt x="844" y="537"/>
                  </a:cubicBezTo>
                  <a:cubicBezTo>
                    <a:pt x="844" y="537"/>
                    <a:pt x="520" y="529"/>
                    <a:pt x="388" y="471"/>
                  </a:cubicBezTo>
                  <a:cubicBezTo>
                    <a:pt x="388" y="471"/>
                    <a:pt x="677" y="629"/>
                    <a:pt x="841" y="6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24">
              <a:extLst>
                <a:ext uri="{FF2B5EF4-FFF2-40B4-BE49-F238E27FC236}">
                  <a16:creationId xmlns:a16="http://schemas.microsoft.com/office/drawing/2014/main" id="{507E85AA-2C85-4D07-9B4F-7C85436B9ED2}"/>
                </a:ext>
              </a:extLst>
            </p:cNvPr>
            <p:cNvSpPr>
              <a:spLocks/>
            </p:cNvSpPr>
            <p:nvPr/>
          </p:nvSpPr>
          <p:spPr bwMode="auto">
            <a:xfrm>
              <a:off x="1810" y="704"/>
              <a:ext cx="855" cy="856"/>
            </a:xfrm>
            <a:custGeom>
              <a:avLst/>
              <a:gdLst>
                <a:gd name="T0" fmla="*/ 517 w 843"/>
                <a:gd name="T1" fmla="*/ 874 h 874"/>
                <a:gd name="T2" fmla="*/ 124 w 843"/>
                <a:gd name="T3" fmla="*/ 0 h 874"/>
                <a:gd name="T4" fmla="*/ 584 w 843"/>
                <a:gd name="T5" fmla="*/ 830 h 874"/>
                <a:gd name="T6" fmla="*/ 344 w 843"/>
                <a:gd name="T7" fmla="*/ 375 h 874"/>
                <a:gd name="T8" fmla="*/ 517 w 843"/>
                <a:gd name="T9" fmla="*/ 874 h 874"/>
              </a:gdLst>
              <a:ahLst/>
              <a:cxnLst>
                <a:cxn ang="0">
                  <a:pos x="T0" y="T1"/>
                </a:cxn>
                <a:cxn ang="0">
                  <a:pos x="T2" y="T3"/>
                </a:cxn>
                <a:cxn ang="0">
                  <a:pos x="T4" y="T5"/>
                </a:cxn>
                <a:cxn ang="0">
                  <a:pos x="T6" y="T7"/>
                </a:cxn>
                <a:cxn ang="0">
                  <a:pos x="T8" y="T9"/>
                </a:cxn>
              </a:cxnLst>
              <a:rect l="0" t="0" r="r" b="b"/>
              <a:pathLst>
                <a:path w="843" h="874">
                  <a:moveTo>
                    <a:pt x="517" y="874"/>
                  </a:moveTo>
                  <a:cubicBezTo>
                    <a:pt x="517" y="874"/>
                    <a:pt x="0" y="699"/>
                    <a:pt x="124" y="0"/>
                  </a:cubicBezTo>
                  <a:cubicBezTo>
                    <a:pt x="124" y="0"/>
                    <a:pt x="843" y="161"/>
                    <a:pt x="584" y="830"/>
                  </a:cubicBezTo>
                  <a:cubicBezTo>
                    <a:pt x="584" y="830"/>
                    <a:pt x="378" y="533"/>
                    <a:pt x="344" y="375"/>
                  </a:cubicBezTo>
                  <a:cubicBezTo>
                    <a:pt x="344" y="375"/>
                    <a:pt x="391" y="740"/>
                    <a:pt x="517" y="8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21">
              <a:extLst>
                <a:ext uri="{FF2B5EF4-FFF2-40B4-BE49-F238E27FC236}">
                  <a16:creationId xmlns:a16="http://schemas.microsoft.com/office/drawing/2014/main" id="{9627FE8C-ABF7-4F07-9665-9310FA4B0672}"/>
                </a:ext>
              </a:extLst>
            </p:cNvPr>
            <p:cNvSpPr>
              <a:spLocks/>
            </p:cNvSpPr>
            <p:nvPr/>
          </p:nvSpPr>
          <p:spPr bwMode="auto">
            <a:xfrm>
              <a:off x="2339" y="660"/>
              <a:ext cx="1110" cy="993"/>
            </a:xfrm>
            <a:custGeom>
              <a:avLst/>
              <a:gdLst>
                <a:gd name="T0" fmla="*/ 337 w 1098"/>
                <a:gd name="T1" fmla="*/ 1027 h 1032"/>
                <a:gd name="T2" fmla="*/ 573 w 1098"/>
                <a:gd name="T3" fmla="*/ 0 h 1032"/>
                <a:gd name="T4" fmla="*/ 426 w 1098"/>
                <a:gd name="T5" fmla="*/ 1032 h 1032"/>
                <a:gd name="T6" fmla="*/ 517 w 1098"/>
                <a:gd name="T7" fmla="*/ 475 h 1032"/>
                <a:gd name="T8" fmla="*/ 337 w 1098"/>
                <a:gd name="T9" fmla="*/ 1027 h 1032"/>
              </a:gdLst>
              <a:ahLst/>
              <a:cxnLst>
                <a:cxn ang="0">
                  <a:pos x="T0" y="T1"/>
                </a:cxn>
                <a:cxn ang="0">
                  <a:pos x="T2" y="T3"/>
                </a:cxn>
                <a:cxn ang="0">
                  <a:pos x="T4" y="T5"/>
                </a:cxn>
                <a:cxn ang="0">
                  <a:pos x="T6" y="T7"/>
                </a:cxn>
                <a:cxn ang="0">
                  <a:pos x="T8" y="T9"/>
                </a:cxn>
              </a:cxnLst>
              <a:rect l="0" t="0" r="r" b="b"/>
              <a:pathLst>
                <a:path w="1098" h="1032">
                  <a:moveTo>
                    <a:pt x="337" y="1027"/>
                  </a:moveTo>
                  <a:cubicBezTo>
                    <a:pt x="337" y="1027"/>
                    <a:pt x="0" y="533"/>
                    <a:pt x="573" y="0"/>
                  </a:cubicBezTo>
                  <a:cubicBezTo>
                    <a:pt x="573" y="0"/>
                    <a:pt x="1098" y="615"/>
                    <a:pt x="426" y="1032"/>
                  </a:cubicBezTo>
                  <a:cubicBezTo>
                    <a:pt x="426" y="1032"/>
                    <a:pt x="442" y="636"/>
                    <a:pt x="517" y="475"/>
                  </a:cubicBezTo>
                  <a:cubicBezTo>
                    <a:pt x="517" y="475"/>
                    <a:pt x="315" y="826"/>
                    <a:pt x="337" y="10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22">
              <a:extLst>
                <a:ext uri="{FF2B5EF4-FFF2-40B4-BE49-F238E27FC236}">
                  <a16:creationId xmlns:a16="http://schemas.microsoft.com/office/drawing/2014/main" id="{1B10D822-1546-40A6-8F47-7F349ACF6081}"/>
                </a:ext>
              </a:extLst>
            </p:cNvPr>
            <p:cNvSpPr>
              <a:spLocks/>
            </p:cNvSpPr>
            <p:nvPr/>
          </p:nvSpPr>
          <p:spPr bwMode="auto">
            <a:xfrm>
              <a:off x="2911" y="1295"/>
              <a:ext cx="804" cy="745"/>
            </a:xfrm>
            <a:custGeom>
              <a:avLst/>
              <a:gdLst>
                <a:gd name="T0" fmla="*/ 0 w 813"/>
                <a:gd name="T1" fmla="*/ 434 h 792"/>
                <a:gd name="T2" fmla="*/ 813 w 813"/>
                <a:gd name="T3" fmla="*/ 179 h 792"/>
                <a:gd name="T4" fmla="*/ 33 w 813"/>
                <a:gd name="T5" fmla="*/ 498 h 792"/>
                <a:gd name="T6" fmla="*/ 459 w 813"/>
                <a:gd name="T7" fmla="*/ 334 h 792"/>
                <a:gd name="T8" fmla="*/ 0 w 813"/>
                <a:gd name="T9" fmla="*/ 434 h 792"/>
              </a:gdLst>
              <a:ahLst/>
              <a:cxnLst>
                <a:cxn ang="0">
                  <a:pos x="T0" y="T1"/>
                </a:cxn>
                <a:cxn ang="0">
                  <a:pos x="T2" y="T3"/>
                </a:cxn>
                <a:cxn ang="0">
                  <a:pos x="T4" y="T5"/>
                </a:cxn>
                <a:cxn ang="0">
                  <a:pos x="T6" y="T7"/>
                </a:cxn>
                <a:cxn ang="0">
                  <a:pos x="T8" y="T9"/>
                </a:cxn>
              </a:cxnLst>
              <a:rect l="0" t="0" r="r" b="b"/>
              <a:pathLst>
                <a:path w="813" h="792">
                  <a:moveTo>
                    <a:pt x="0" y="434"/>
                  </a:moveTo>
                  <a:cubicBezTo>
                    <a:pt x="0" y="434"/>
                    <a:pt x="208" y="0"/>
                    <a:pt x="813" y="179"/>
                  </a:cubicBezTo>
                  <a:cubicBezTo>
                    <a:pt x="813" y="179"/>
                    <a:pt x="598" y="792"/>
                    <a:pt x="33" y="498"/>
                  </a:cubicBezTo>
                  <a:cubicBezTo>
                    <a:pt x="33" y="498"/>
                    <a:pt x="316" y="348"/>
                    <a:pt x="459" y="334"/>
                  </a:cubicBezTo>
                  <a:cubicBezTo>
                    <a:pt x="459" y="334"/>
                    <a:pt x="132" y="338"/>
                    <a:pt x="0"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pic>
        <p:nvPicPr>
          <p:cNvPr id="39" name="Graphic 38">
            <a:extLst>
              <a:ext uri="{FF2B5EF4-FFF2-40B4-BE49-F238E27FC236}">
                <a16:creationId xmlns:a16="http://schemas.microsoft.com/office/drawing/2014/main" id="{7702ED3F-9675-41D5-A620-8CD0CBD59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608" y="4293096"/>
            <a:ext cx="648072" cy="584327"/>
          </a:xfrm>
          <a:prstGeom prst="rect">
            <a:avLst/>
          </a:prstGeom>
        </p:spPr>
      </p:pic>
      <p:sp>
        <p:nvSpPr>
          <p:cNvPr id="40" name="Freeform 6">
            <a:extLst>
              <a:ext uri="{FF2B5EF4-FFF2-40B4-BE49-F238E27FC236}">
                <a16:creationId xmlns:a16="http://schemas.microsoft.com/office/drawing/2014/main" id="{15D8CA1E-406B-4F1B-B888-767AB219C8BE}"/>
              </a:ext>
            </a:extLst>
          </p:cNvPr>
          <p:cNvSpPr>
            <a:spLocks noEditPoints="1"/>
          </p:cNvSpPr>
          <p:nvPr/>
        </p:nvSpPr>
        <p:spPr bwMode="auto">
          <a:xfrm>
            <a:off x="1259632" y="5085184"/>
            <a:ext cx="648072" cy="501077"/>
          </a:xfrm>
          <a:custGeom>
            <a:avLst/>
            <a:gdLst>
              <a:gd name="T0" fmla="*/ 349 w 5448"/>
              <a:gd name="T1" fmla="*/ 3001 h 4457"/>
              <a:gd name="T2" fmla="*/ 708 w 5448"/>
              <a:gd name="T3" fmla="*/ 3571 h 4457"/>
              <a:gd name="T4" fmla="*/ 1256 w 5448"/>
              <a:gd name="T5" fmla="*/ 4084 h 4457"/>
              <a:gd name="T6" fmla="*/ 1808 w 5448"/>
              <a:gd name="T7" fmla="*/ 4220 h 4457"/>
              <a:gd name="T8" fmla="*/ 1039 w 5448"/>
              <a:gd name="T9" fmla="*/ 3324 h 4457"/>
              <a:gd name="T10" fmla="*/ 2007 w 5448"/>
              <a:gd name="T11" fmla="*/ 3246 h 4457"/>
              <a:gd name="T12" fmla="*/ 1329 w 5448"/>
              <a:gd name="T13" fmla="*/ 2973 h 4457"/>
              <a:gd name="T14" fmla="*/ 3599 w 5448"/>
              <a:gd name="T15" fmla="*/ 2418 h 4457"/>
              <a:gd name="T16" fmla="*/ 2763 w 5448"/>
              <a:gd name="T17" fmla="*/ 2766 h 4457"/>
              <a:gd name="T18" fmla="*/ 2363 w 5448"/>
              <a:gd name="T19" fmla="*/ 3375 h 4457"/>
              <a:gd name="T20" fmla="*/ 2551 w 5448"/>
              <a:gd name="T21" fmla="*/ 3960 h 4457"/>
              <a:gd name="T22" fmla="*/ 2962 w 5448"/>
              <a:gd name="T23" fmla="*/ 4200 h 4457"/>
              <a:gd name="T24" fmla="*/ 3698 w 5448"/>
              <a:gd name="T25" fmla="*/ 4071 h 4457"/>
              <a:gd name="T26" fmla="*/ 4361 w 5448"/>
              <a:gd name="T27" fmla="*/ 3559 h 4457"/>
              <a:gd name="T28" fmla="*/ 4866 w 5448"/>
              <a:gd name="T29" fmla="*/ 2867 h 4457"/>
              <a:gd name="T30" fmla="*/ 4964 w 5448"/>
              <a:gd name="T31" fmla="*/ 2436 h 4457"/>
              <a:gd name="T32" fmla="*/ 4160 w 5448"/>
              <a:gd name="T33" fmla="*/ 2380 h 4457"/>
              <a:gd name="T34" fmla="*/ 3254 w 5448"/>
              <a:gd name="T35" fmla="*/ 2254 h 4457"/>
              <a:gd name="T36" fmla="*/ 1656 w 5448"/>
              <a:gd name="T37" fmla="*/ 2569 h 4457"/>
              <a:gd name="T38" fmla="*/ 2306 w 5448"/>
              <a:gd name="T39" fmla="*/ 2895 h 4457"/>
              <a:gd name="T40" fmla="*/ 852 w 5448"/>
              <a:gd name="T41" fmla="*/ 2383 h 4457"/>
              <a:gd name="T42" fmla="*/ 1451 w 5448"/>
              <a:gd name="T43" fmla="*/ 2754 h 4457"/>
              <a:gd name="T44" fmla="*/ 3688 w 5448"/>
              <a:gd name="T45" fmla="*/ 1618 h 4457"/>
              <a:gd name="T46" fmla="*/ 4145 w 5448"/>
              <a:gd name="T47" fmla="*/ 1616 h 4457"/>
              <a:gd name="T48" fmla="*/ 1358 w 5448"/>
              <a:gd name="T49" fmla="*/ 1356 h 4457"/>
              <a:gd name="T50" fmla="*/ 801 w 5448"/>
              <a:gd name="T51" fmla="*/ 1802 h 4457"/>
              <a:gd name="T52" fmla="*/ 2665 w 5448"/>
              <a:gd name="T53" fmla="*/ 1124 h 4457"/>
              <a:gd name="T54" fmla="*/ 3241 w 5448"/>
              <a:gd name="T55" fmla="*/ 1196 h 4457"/>
              <a:gd name="T56" fmla="*/ 1992 w 5448"/>
              <a:gd name="T57" fmla="*/ 1168 h 4457"/>
              <a:gd name="T58" fmla="*/ 2431 w 5448"/>
              <a:gd name="T59" fmla="*/ 1936 h 4457"/>
              <a:gd name="T60" fmla="*/ 3526 w 5448"/>
              <a:gd name="T61" fmla="*/ 929 h 4457"/>
              <a:gd name="T62" fmla="*/ 4239 w 5448"/>
              <a:gd name="T63" fmla="*/ 1386 h 4457"/>
              <a:gd name="T64" fmla="*/ 3647 w 5448"/>
              <a:gd name="T65" fmla="*/ 604 h 4457"/>
              <a:gd name="T66" fmla="*/ 1550 w 5448"/>
              <a:gd name="T67" fmla="*/ 533 h 4457"/>
              <a:gd name="T68" fmla="*/ 907 w 5448"/>
              <a:gd name="T69" fmla="*/ 1270 h 4457"/>
              <a:gd name="T70" fmla="*/ 1532 w 5448"/>
              <a:gd name="T71" fmla="*/ 1037 h 4457"/>
              <a:gd name="T72" fmla="*/ 2665 w 5448"/>
              <a:gd name="T73" fmla="*/ 248 h 4457"/>
              <a:gd name="T74" fmla="*/ 3150 w 5448"/>
              <a:gd name="T75" fmla="*/ 679 h 4457"/>
              <a:gd name="T76" fmla="*/ 2665 w 5448"/>
              <a:gd name="T77" fmla="*/ 248 h 4457"/>
              <a:gd name="T78" fmla="*/ 1999 w 5448"/>
              <a:gd name="T79" fmla="*/ 596 h 4457"/>
              <a:gd name="T80" fmla="*/ 2431 w 5448"/>
              <a:gd name="T81" fmla="*/ 889 h 4457"/>
              <a:gd name="T82" fmla="*/ 3379 w 5448"/>
              <a:gd name="T83" fmla="*/ 175 h 4457"/>
              <a:gd name="T84" fmla="*/ 4219 w 5448"/>
              <a:gd name="T85" fmla="*/ 863 h 4457"/>
              <a:gd name="T86" fmla="*/ 4595 w 5448"/>
              <a:gd name="T87" fmla="*/ 1906 h 4457"/>
              <a:gd name="T88" fmla="*/ 5061 w 5448"/>
              <a:gd name="T89" fmla="*/ 2213 h 4457"/>
              <a:gd name="T90" fmla="*/ 5448 w 5448"/>
              <a:gd name="T91" fmla="*/ 2281 h 4457"/>
              <a:gd name="T92" fmla="*/ 5270 w 5448"/>
              <a:gd name="T93" fmla="*/ 2640 h 4457"/>
              <a:gd name="T94" fmla="*/ 4937 w 5448"/>
              <a:gd name="T95" fmla="*/ 3191 h 4457"/>
              <a:gd name="T96" fmla="*/ 4441 w 5448"/>
              <a:gd name="T97" fmla="*/ 3819 h 4457"/>
              <a:gd name="T98" fmla="*/ 3789 w 5448"/>
              <a:gd name="T99" fmla="*/ 4286 h 4457"/>
              <a:gd name="T100" fmla="*/ 2919 w 5448"/>
              <a:gd name="T101" fmla="*/ 4430 h 4457"/>
              <a:gd name="T102" fmla="*/ 2330 w 5448"/>
              <a:gd name="T103" fmla="*/ 4177 h 4457"/>
              <a:gd name="T104" fmla="*/ 1823 w 5448"/>
              <a:gd name="T105" fmla="*/ 4453 h 4457"/>
              <a:gd name="T106" fmla="*/ 1150 w 5448"/>
              <a:gd name="T107" fmla="*/ 4294 h 4457"/>
              <a:gd name="T108" fmla="*/ 647 w 5448"/>
              <a:gd name="T109" fmla="*/ 3869 h 4457"/>
              <a:gd name="T110" fmla="*/ 270 w 5448"/>
              <a:gd name="T111" fmla="*/ 3337 h 4457"/>
              <a:gd name="T112" fmla="*/ 76 w 5448"/>
              <a:gd name="T113" fmla="*/ 2988 h 4457"/>
              <a:gd name="T114" fmla="*/ 240 w 5448"/>
              <a:gd name="T115" fmla="*/ 2781 h 4457"/>
              <a:gd name="T116" fmla="*/ 539 w 5448"/>
              <a:gd name="T117" fmla="*/ 2471 h 4457"/>
              <a:gd name="T118" fmla="*/ 619 w 5448"/>
              <a:gd name="T119" fmla="*/ 1351 h 4457"/>
              <a:gd name="T120" fmla="*/ 1251 w 5448"/>
              <a:gd name="T121" fmla="*/ 464 h 4457"/>
              <a:gd name="T122" fmla="*/ 2258 w 5448"/>
              <a:gd name="T123" fmla="*/ 2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48" h="4457">
                <a:moveTo>
                  <a:pt x="984" y="2953"/>
                </a:moveTo>
                <a:lnTo>
                  <a:pt x="877" y="2955"/>
                </a:lnTo>
                <a:lnTo>
                  <a:pt x="774" y="2960"/>
                </a:lnTo>
                <a:lnTo>
                  <a:pt x="675" y="2966"/>
                </a:lnTo>
                <a:lnTo>
                  <a:pt x="582" y="2973"/>
                </a:lnTo>
                <a:lnTo>
                  <a:pt x="495" y="2983"/>
                </a:lnTo>
                <a:lnTo>
                  <a:pt x="417" y="2993"/>
                </a:lnTo>
                <a:lnTo>
                  <a:pt x="349" y="3001"/>
                </a:lnTo>
                <a:lnTo>
                  <a:pt x="379" y="3057"/>
                </a:lnTo>
                <a:lnTo>
                  <a:pt x="414" y="3119"/>
                </a:lnTo>
                <a:lnTo>
                  <a:pt x="453" y="3186"/>
                </a:lnTo>
                <a:lnTo>
                  <a:pt x="496" y="3259"/>
                </a:lnTo>
                <a:lnTo>
                  <a:pt x="544" y="3334"/>
                </a:lnTo>
                <a:lnTo>
                  <a:pt x="596" y="3412"/>
                </a:lnTo>
                <a:lnTo>
                  <a:pt x="650" y="3491"/>
                </a:lnTo>
                <a:lnTo>
                  <a:pt x="708" y="3571"/>
                </a:lnTo>
                <a:lnTo>
                  <a:pt x="769" y="3650"/>
                </a:lnTo>
                <a:lnTo>
                  <a:pt x="832" y="3726"/>
                </a:lnTo>
                <a:lnTo>
                  <a:pt x="898" y="3799"/>
                </a:lnTo>
                <a:lnTo>
                  <a:pt x="966" y="3869"/>
                </a:lnTo>
                <a:lnTo>
                  <a:pt x="1037" y="3933"/>
                </a:lnTo>
                <a:lnTo>
                  <a:pt x="1109" y="3991"/>
                </a:lnTo>
                <a:lnTo>
                  <a:pt x="1181" y="4043"/>
                </a:lnTo>
                <a:lnTo>
                  <a:pt x="1256" y="4084"/>
                </a:lnTo>
                <a:lnTo>
                  <a:pt x="1345" y="4127"/>
                </a:lnTo>
                <a:lnTo>
                  <a:pt x="1431" y="4162"/>
                </a:lnTo>
                <a:lnTo>
                  <a:pt x="1514" y="4188"/>
                </a:lnTo>
                <a:lnTo>
                  <a:pt x="1595" y="4207"/>
                </a:lnTo>
                <a:lnTo>
                  <a:pt x="1671" y="4218"/>
                </a:lnTo>
                <a:lnTo>
                  <a:pt x="1746" y="4223"/>
                </a:lnTo>
                <a:lnTo>
                  <a:pt x="1746" y="4223"/>
                </a:lnTo>
                <a:lnTo>
                  <a:pt x="1808" y="4220"/>
                </a:lnTo>
                <a:lnTo>
                  <a:pt x="1866" y="4210"/>
                </a:lnTo>
                <a:lnTo>
                  <a:pt x="1919" y="4195"/>
                </a:lnTo>
                <a:lnTo>
                  <a:pt x="1967" y="4177"/>
                </a:lnTo>
                <a:lnTo>
                  <a:pt x="2010" y="4154"/>
                </a:lnTo>
                <a:lnTo>
                  <a:pt x="2050" y="4127"/>
                </a:lnTo>
                <a:lnTo>
                  <a:pt x="2085" y="4097"/>
                </a:lnTo>
                <a:lnTo>
                  <a:pt x="2116" y="4066"/>
                </a:lnTo>
                <a:lnTo>
                  <a:pt x="1039" y="3324"/>
                </a:lnTo>
                <a:lnTo>
                  <a:pt x="2225" y="3879"/>
                </a:lnTo>
                <a:lnTo>
                  <a:pt x="2182" y="3776"/>
                </a:lnTo>
                <a:lnTo>
                  <a:pt x="2151" y="3672"/>
                </a:lnTo>
                <a:lnTo>
                  <a:pt x="2131" y="3567"/>
                </a:lnTo>
                <a:lnTo>
                  <a:pt x="2123" y="3465"/>
                </a:lnTo>
                <a:lnTo>
                  <a:pt x="2128" y="3360"/>
                </a:lnTo>
                <a:lnTo>
                  <a:pt x="2071" y="3302"/>
                </a:lnTo>
                <a:lnTo>
                  <a:pt x="2007" y="3246"/>
                </a:lnTo>
                <a:lnTo>
                  <a:pt x="1934" y="3191"/>
                </a:lnTo>
                <a:lnTo>
                  <a:pt x="1850" y="3140"/>
                </a:lnTo>
                <a:lnTo>
                  <a:pt x="1759" y="3090"/>
                </a:lnTo>
                <a:lnTo>
                  <a:pt x="1688" y="3057"/>
                </a:lnTo>
                <a:lnTo>
                  <a:pt x="1608" y="3031"/>
                </a:lnTo>
                <a:lnTo>
                  <a:pt x="1522" y="3008"/>
                </a:lnTo>
                <a:lnTo>
                  <a:pt x="1430" y="2988"/>
                </a:lnTo>
                <a:lnTo>
                  <a:pt x="1329" y="2973"/>
                </a:lnTo>
                <a:lnTo>
                  <a:pt x="1221" y="2961"/>
                </a:lnTo>
                <a:lnTo>
                  <a:pt x="1107" y="2956"/>
                </a:lnTo>
                <a:lnTo>
                  <a:pt x="984" y="2953"/>
                </a:lnTo>
                <a:close/>
                <a:moveTo>
                  <a:pt x="4160" y="2380"/>
                </a:moveTo>
                <a:lnTo>
                  <a:pt x="4007" y="2383"/>
                </a:lnTo>
                <a:lnTo>
                  <a:pt x="3863" y="2390"/>
                </a:lnTo>
                <a:lnTo>
                  <a:pt x="3728" y="2401"/>
                </a:lnTo>
                <a:lnTo>
                  <a:pt x="3599" y="2418"/>
                </a:lnTo>
                <a:lnTo>
                  <a:pt x="3478" y="2440"/>
                </a:lnTo>
                <a:lnTo>
                  <a:pt x="3365" y="2466"/>
                </a:lnTo>
                <a:lnTo>
                  <a:pt x="3261" y="2497"/>
                </a:lnTo>
                <a:lnTo>
                  <a:pt x="3163" y="2532"/>
                </a:lnTo>
                <a:lnTo>
                  <a:pt x="3076" y="2574"/>
                </a:lnTo>
                <a:lnTo>
                  <a:pt x="2962" y="2635"/>
                </a:lnTo>
                <a:lnTo>
                  <a:pt x="2857" y="2698"/>
                </a:lnTo>
                <a:lnTo>
                  <a:pt x="2763" y="2766"/>
                </a:lnTo>
                <a:lnTo>
                  <a:pt x="2679" y="2835"/>
                </a:lnTo>
                <a:lnTo>
                  <a:pt x="2603" y="2907"/>
                </a:lnTo>
                <a:lnTo>
                  <a:pt x="2538" y="2979"/>
                </a:lnTo>
                <a:lnTo>
                  <a:pt x="2482" y="3056"/>
                </a:lnTo>
                <a:lnTo>
                  <a:pt x="2437" y="3133"/>
                </a:lnTo>
                <a:lnTo>
                  <a:pt x="2402" y="3213"/>
                </a:lnTo>
                <a:lnTo>
                  <a:pt x="2378" y="3292"/>
                </a:lnTo>
                <a:lnTo>
                  <a:pt x="2363" y="3375"/>
                </a:lnTo>
                <a:lnTo>
                  <a:pt x="2358" y="3458"/>
                </a:lnTo>
                <a:lnTo>
                  <a:pt x="2364" y="3543"/>
                </a:lnTo>
                <a:lnTo>
                  <a:pt x="2381" y="3627"/>
                </a:lnTo>
                <a:lnTo>
                  <a:pt x="2409" y="3713"/>
                </a:lnTo>
                <a:lnTo>
                  <a:pt x="2447" y="3799"/>
                </a:lnTo>
                <a:lnTo>
                  <a:pt x="2447" y="3801"/>
                </a:lnTo>
                <a:lnTo>
                  <a:pt x="4179" y="2917"/>
                </a:lnTo>
                <a:lnTo>
                  <a:pt x="2551" y="3960"/>
                </a:lnTo>
                <a:lnTo>
                  <a:pt x="2588" y="4001"/>
                </a:lnTo>
                <a:lnTo>
                  <a:pt x="2627" y="4039"/>
                </a:lnTo>
                <a:lnTo>
                  <a:pt x="2672" y="4074"/>
                </a:lnTo>
                <a:lnTo>
                  <a:pt x="2720" y="4107"/>
                </a:lnTo>
                <a:lnTo>
                  <a:pt x="2773" y="4137"/>
                </a:lnTo>
                <a:lnTo>
                  <a:pt x="2831" y="4164"/>
                </a:lnTo>
                <a:lnTo>
                  <a:pt x="2894" y="4184"/>
                </a:lnTo>
                <a:lnTo>
                  <a:pt x="2962" y="4200"/>
                </a:lnTo>
                <a:lnTo>
                  <a:pt x="3034" y="4210"/>
                </a:lnTo>
                <a:lnTo>
                  <a:pt x="3114" y="4213"/>
                </a:lnTo>
                <a:lnTo>
                  <a:pt x="3203" y="4208"/>
                </a:lnTo>
                <a:lnTo>
                  <a:pt x="3296" y="4197"/>
                </a:lnTo>
                <a:lnTo>
                  <a:pt x="3392" y="4177"/>
                </a:lnTo>
                <a:lnTo>
                  <a:pt x="3491" y="4149"/>
                </a:lnTo>
                <a:lnTo>
                  <a:pt x="3592" y="4114"/>
                </a:lnTo>
                <a:lnTo>
                  <a:pt x="3698" y="4071"/>
                </a:lnTo>
                <a:lnTo>
                  <a:pt x="3805" y="4020"/>
                </a:lnTo>
                <a:lnTo>
                  <a:pt x="3890" y="3972"/>
                </a:lnTo>
                <a:lnTo>
                  <a:pt x="3971" y="3919"/>
                </a:lnTo>
                <a:lnTo>
                  <a:pt x="4052" y="3857"/>
                </a:lnTo>
                <a:lnTo>
                  <a:pt x="4133" y="3789"/>
                </a:lnTo>
                <a:lnTo>
                  <a:pt x="4211" y="3718"/>
                </a:lnTo>
                <a:lnTo>
                  <a:pt x="4287" y="3640"/>
                </a:lnTo>
                <a:lnTo>
                  <a:pt x="4361" y="3559"/>
                </a:lnTo>
                <a:lnTo>
                  <a:pt x="4434" y="3476"/>
                </a:lnTo>
                <a:lnTo>
                  <a:pt x="4504" y="3390"/>
                </a:lnTo>
                <a:lnTo>
                  <a:pt x="4572" y="3302"/>
                </a:lnTo>
                <a:lnTo>
                  <a:pt x="4636" y="3213"/>
                </a:lnTo>
                <a:lnTo>
                  <a:pt x="4699" y="3125"/>
                </a:lnTo>
                <a:lnTo>
                  <a:pt x="4758" y="3037"/>
                </a:lnTo>
                <a:lnTo>
                  <a:pt x="4813" y="2951"/>
                </a:lnTo>
                <a:lnTo>
                  <a:pt x="4866" y="2867"/>
                </a:lnTo>
                <a:lnTo>
                  <a:pt x="4916" y="2787"/>
                </a:lnTo>
                <a:lnTo>
                  <a:pt x="4960" y="2709"/>
                </a:lnTo>
                <a:lnTo>
                  <a:pt x="5002" y="2638"/>
                </a:lnTo>
                <a:lnTo>
                  <a:pt x="5040" y="2570"/>
                </a:lnTo>
                <a:lnTo>
                  <a:pt x="5073" y="2511"/>
                </a:lnTo>
                <a:lnTo>
                  <a:pt x="5101" y="2456"/>
                </a:lnTo>
                <a:lnTo>
                  <a:pt x="5036" y="2446"/>
                </a:lnTo>
                <a:lnTo>
                  <a:pt x="4964" y="2436"/>
                </a:lnTo>
                <a:lnTo>
                  <a:pt x="4884" y="2426"/>
                </a:lnTo>
                <a:lnTo>
                  <a:pt x="4795" y="2416"/>
                </a:lnTo>
                <a:lnTo>
                  <a:pt x="4701" y="2406"/>
                </a:lnTo>
                <a:lnTo>
                  <a:pt x="4600" y="2398"/>
                </a:lnTo>
                <a:lnTo>
                  <a:pt x="4495" y="2391"/>
                </a:lnTo>
                <a:lnTo>
                  <a:pt x="4386" y="2385"/>
                </a:lnTo>
                <a:lnTo>
                  <a:pt x="4274" y="2382"/>
                </a:lnTo>
                <a:lnTo>
                  <a:pt x="4160" y="2380"/>
                </a:lnTo>
                <a:close/>
                <a:moveTo>
                  <a:pt x="2665" y="2171"/>
                </a:moveTo>
                <a:lnTo>
                  <a:pt x="2665" y="2546"/>
                </a:lnTo>
                <a:lnTo>
                  <a:pt x="2760" y="2483"/>
                </a:lnTo>
                <a:lnTo>
                  <a:pt x="2861" y="2421"/>
                </a:lnTo>
                <a:lnTo>
                  <a:pt x="2970" y="2363"/>
                </a:lnTo>
                <a:lnTo>
                  <a:pt x="3058" y="2322"/>
                </a:lnTo>
                <a:lnTo>
                  <a:pt x="3152" y="2285"/>
                </a:lnTo>
                <a:lnTo>
                  <a:pt x="3254" y="2254"/>
                </a:lnTo>
                <a:lnTo>
                  <a:pt x="3362" y="2226"/>
                </a:lnTo>
                <a:lnTo>
                  <a:pt x="3476" y="2203"/>
                </a:lnTo>
                <a:lnTo>
                  <a:pt x="3476" y="2171"/>
                </a:lnTo>
                <a:lnTo>
                  <a:pt x="2665" y="2171"/>
                </a:lnTo>
                <a:close/>
                <a:moveTo>
                  <a:pt x="1620" y="2171"/>
                </a:moveTo>
                <a:lnTo>
                  <a:pt x="1626" y="2305"/>
                </a:lnTo>
                <a:lnTo>
                  <a:pt x="1640" y="2440"/>
                </a:lnTo>
                <a:lnTo>
                  <a:pt x="1656" y="2569"/>
                </a:lnTo>
                <a:lnTo>
                  <a:pt x="1679" y="2695"/>
                </a:lnTo>
                <a:lnTo>
                  <a:pt x="1706" y="2815"/>
                </a:lnTo>
                <a:lnTo>
                  <a:pt x="1789" y="2845"/>
                </a:lnTo>
                <a:lnTo>
                  <a:pt x="1863" y="2880"/>
                </a:lnTo>
                <a:lnTo>
                  <a:pt x="1962" y="2933"/>
                </a:lnTo>
                <a:lnTo>
                  <a:pt x="2106" y="2956"/>
                </a:lnTo>
                <a:lnTo>
                  <a:pt x="2257" y="2973"/>
                </a:lnTo>
                <a:lnTo>
                  <a:pt x="2306" y="2895"/>
                </a:lnTo>
                <a:lnTo>
                  <a:pt x="2364" y="2819"/>
                </a:lnTo>
                <a:lnTo>
                  <a:pt x="2431" y="2744"/>
                </a:lnTo>
                <a:lnTo>
                  <a:pt x="2431" y="2171"/>
                </a:lnTo>
                <a:lnTo>
                  <a:pt x="1620" y="2171"/>
                </a:lnTo>
                <a:close/>
                <a:moveTo>
                  <a:pt x="746" y="2171"/>
                </a:moveTo>
                <a:lnTo>
                  <a:pt x="771" y="2244"/>
                </a:lnTo>
                <a:lnTo>
                  <a:pt x="806" y="2314"/>
                </a:lnTo>
                <a:lnTo>
                  <a:pt x="852" y="2383"/>
                </a:lnTo>
                <a:lnTo>
                  <a:pt x="908" y="2449"/>
                </a:lnTo>
                <a:lnTo>
                  <a:pt x="975" y="2512"/>
                </a:lnTo>
                <a:lnTo>
                  <a:pt x="1051" y="2574"/>
                </a:lnTo>
                <a:lnTo>
                  <a:pt x="1135" y="2632"/>
                </a:lnTo>
                <a:lnTo>
                  <a:pt x="1226" y="2686"/>
                </a:lnTo>
                <a:lnTo>
                  <a:pt x="1327" y="2736"/>
                </a:lnTo>
                <a:lnTo>
                  <a:pt x="1390" y="2744"/>
                </a:lnTo>
                <a:lnTo>
                  <a:pt x="1451" y="2754"/>
                </a:lnTo>
                <a:lnTo>
                  <a:pt x="1426" y="2613"/>
                </a:lnTo>
                <a:lnTo>
                  <a:pt x="1406" y="2468"/>
                </a:lnTo>
                <a:lnTo>
                  <a:pt x="1393" y="2320"/>
                </a:lnTo>
                <a:lnTo>
                  <a:pt x="1385" y="2171"/>
                </a:lnTo>
                <a:lnTo>
                  <a:pt x="746" y="2171"/>
                </a:lnTo>
                <a:close/>
                <a:moveTo>
                  <a:pt x="3637" y="1313"/>
                </a:moveTo>
                <a:lnTo>
                  <a:pt x="3665" y="1464"/>
                </a:lnTo>
                <a:lnTo>
                  <a:pt x="3688" y="1618"/>
                </a:lnTo>
                <a:lnTo>
                  <a:pt x="3703" y="1775"/>
                </a:lnTo>
                <a:lnTo>
                  <a:pt x="3711" y="1936"/>
                </a:lnTo>
                <a:lnTo>
                  <a:pt x="4350" y="1936"/>
                </a:lnTo>
                <a:lnTo>
                  <a:pt x="4328" y="1868"/>
                </a:lnTo>
                <a:lnTo>
                  <a:pt x="4295" y="1802"/>
                </a:lnTo>
                <a:lnTo>
                  <a:pt x="4254" y="1737"/>
                </a:lnTo>
                <a:lnTo>
                  <a:pt x="4204" y="1676"/>
                </a:lnTo>
                <a:lnTo>
                  <a:pt x="4145" y="1616"/>
                </a:lnTo>
                <a:lnTo>
                  <a:pt x="4078" y="1558"/>
                </a:lnTo>
                <a:lnTo>
                  <a:pt x="4004" y="1504"/>
                </a:lnTo>
                <a:lnTo>
                  <a:pt x="3921" y="1451"/>
                </a:lnTo>
                <a:lnTo>
                  <a:pt x="3834" y="1401"/>
                </a:lnTo>
                <a:lnTo>
                  <a:pt x="3738" y="1356"/>
                </a:lnTo>
                <a:lnTo>
                  <a:pt x="3637" y="1313"/>
                </a:lnTo>
                <a:close/>
                <a:moveTo>
                  <a:pt x="1459" y="1313"/>
                </a:moveTo>
                <a:lnTo>
                  <a:pt x="1358" y="1356"/>
                </a:lnTo>
                <a:lnTo>
                  <a:pt x="1264" y="1401"/>
                </a:lnTo>
                <a:lnTo>
                  <a:pt x="1175" y="1451"/>
                </a:lnTo>
                <a:lnTo>
                  <a:pt x="1094" y="1504"/>
                </a:lnTo>
                <a:lnTo>
                  <a:pt x="1018" y="1558"/>
                </a:lnTo>
                <a:lnTo>
                  <a:pt x="951" y="1616"/>
                </a:lnTo>
                <a:lnTo>
                  <a:pt x="892" y="1676"/>
                </a:lnTo>
                <a:lnTo>
                  <a:pt x="842" y="1737"/>
                </a:lnTo>
                <a:lnTo>
                  <a:pt x="801" y="1802"/>
                </a:lnTo>
                <a:lnTo>
                  <a:pt x="768" y="1868"/>
                </a:lnTo>
                <a:lnTo>
                  <a:pt x="746" y="1936"/>
                </a:lnTo>
                <a:lnTo>
                  <a:pt x="1385" y="1936"/>
                </a:lnTo>
                <a:lnTo>
                  <a:pt x="1393" y="1775"/>
                </a:lnTo>
                <a:lnTo>
                  <a:pt x="1408" y="1618"/>
                </a:lnTo>
                <a:lnTo>
                  <a:pt x="1431" y="1464"/>
                </a:lnTo>
                <a:lnTo>
                  <a:pt x="1459" y="1313"/>
                </a:lnTo>
                <a:close/>
                <a:moveTo>
                  <a:pt x="2665" y="1124"/>
                </a:moveTo>
                <a:lnTo>
                  <a:pt x="2665" y="1936"/>
                </a:lnTo>
                <a:lnTo>
                  <a:pt x="3476" y="1936"/>
                </a:lnTo>
                <a:lnTo>
                  <a:pt x="3468" y="1787"/>
                </a:lnTo>
                <a:lnTo>
                  <a:pt x="3453" y="1640"/>
                </a:lnTo>
                <a:lnTo>
                  <a:pt x="3433" y="1497"/>
                </a:lnTo>
                <a:lnTo>
                  <a:pt x="3405" y="1360"/>
                </a:lnTo>
                <a:lnTo>
                  <a:pt x="3374" y="1227"/>
                </a:lnTo>
                <a:lnTo>
                  <a:pt x="3241" y="1196"/>
                </a:lnTo>
                <a:lnTo>
                  <a:pt x="3104" y="1168"/>
                </a:lnTo>
                <a:lnTo>
                  <a:pt x="2962" y="1148"/>
                </a:lnTo>
                <a:lnTo>
                  <a:pt x="2814" y="1133"/>
                </a:lnTo>
                <a:lnTo>
                  <a:pt x="2665" y="1124"/>
                </a:lnTo>
                <a:close/>
                <a:moveTo>
                  <a:pt x="2431" y="1124"/>
                </a:moveTo>
                <a:lnTo>
                  <a:pt x="2282" y="1133"/>
                </a:lnTo>
                <a:lnTo>
                  <a:pt x="2134" y="1148"/>
                </a:lnTo>
                <a:lnTo>
                  <a:pt x="1992" y="1168"/>
                </a:lnTo>
                <a:lnTo>
                  <a:pt x="1855" y="1196"/>
                </a:lnTo>
                <a:lnTo>
                  <a:pt x="1722" y="1227"/>
                </a:lnTo>
                <a:lnTo>
                  <a:pt x="1691" y="1360"/>
                </a:lnTo>
                <a:lnTo>
                  <a:pt x="1664" y="1497"/>
                </a:lnTo>
                <a:lnTo>
                  <a:pt x="1643" y="1640"/>
                </a:lnTo>
                <a:lnTo>
                  <a:pt x="1628" y="1787"/>
                </a:lnTo>
                <a:lnTo>
                  <a:pt x="1620" y="1936"/>
                </a:lnTo>
                <a:lnTo>
                  <a:pt x="2431" y="1936"/>
                </a:lnTo>
                <a:lnTo>
                  <a:pt x="2431" y="1124"/>
                </a:lnTo>
                <a:close/>
                <a:moveTo>
                  <a:pt x="3215" y="361"/>
                </a:moveTo>
                <a:lnTo>
                  <a:pt x="3278" y="442"/>
                </a:lnTo>
                <a:lnTo>
                  <a:pt x="3336" y="532"/>
                </a:lnTo>
                <a:lnTo>
                  <a:pt x="3392" y="628"/>
                </a:lnTo>
                <a:lnTo>
                  <a:pt x="3441" y="724"/>
                </a:lnTo>
                <a:lnTo>
                  <a:pt x="3486" y="823"/>
                </a:lnTo>
                <a:lnTo>
                  <a:pt x="3526" y="929"/>
                </a:lnTo>
                <a:lnTo>
                  <a:pt x="3564" y="1037"/>
                </a:lnTo>
                <a:lnTo>
                  <a:pt x="3671" y="1075"/>
                </a:lnTo>
                <a:lnTo>
                  <a:pt x="3776" y="1115"/>
                </a:lnTo>
                <a:lnTo>
                  <a:pt x="3877" y="1159"/>
                </a:lnTo>
                <a:lnTo>
                  <a:pt x="3973" y="1209"/>
                </a:lnTo>
                <a:lnTo>
                  <a:pt x="4069" y="1264"/>
                </a:lnTo>
                <a:lnTo>
                  <a:pt x="4158" y="1323"/>
                </a:lnTo>
                <a:lnTo>
                  <a:pt x="4239" y="1386"/>
                </a:lnTo>
                <a:lnTo>
                  <a:pt x="4189" y="1270"/>
                </a:lnTo>
                <a:lnTo>
                  <a:pt x="4131" y="1161"/>
                </a:lnTo>
                <a:lnTo>
                  <a:pt x="4067" y="1055"/>
                </a:lnTo>
                <a:lnTo>
                  <a:pt x="3996" y="954"/>
                </a:lnTo>
                <a:lnTo>
                  <a:pt x="3916" y="858"/>
                </a:lnTo>
                <a:lnTo>
                  <a:pt x="3832" y="767"/>
                </a:lnTo>
                <a:lnTo>
                  <a:pt x="3743" y="684"/>
                </a:lnTo>
                <a:lnTo>
                  <a:pt x="3647" y="604"/>
                </a:lnTo>
                <a:lnTo>
                  <a:pt x="3546" y="533"/>
                </a:lnTo>
                <a:lnTo>
                  <a:pt x="3440" y="469"/>
                </a:lnTo>
                <a:lnTo>
                  <a:pt x="3331" y="411"/>
                </a:lnTo>
                <a:lnTo>
                  <a:pt x="3215" y="361"/>
                </a:lnTo>
                <a:close/>
                <a:moveTo>
                  <a:pt x="1881" y="361"/>
                </a:moveTo>
                <a:lnTo>
                  <a:pt x="1765" y="411"/>
                </a:lnTo>
                <a:lnTo>
                  <a:pt x="1656" y="469"/>
                </a:lnTo>
                <a:lnTo>
                  <a:pt x="1550" y="533"/>
                </a:lnTo>
                <a:lnTo>
                  <a:pt x="1449" y="604"/>
                </a:lnTo>
                <a:lnTo>
                  <a:pt x="1353" y="684"/>
                </a:lnTo>
                <a:lnTo>
                  <a:pt x="1264" y="767"/>
                </a:lnTo>
                <a:lnTo>
                  <a:pt x="1180" y="858"/>
                </a:lnTo>
                <a:lnTo>
                  <a:pt x="1102" y="954"/>
                </a:lnTo>
                <a:lnTo>
                  <a:pt x="1029" y="1055"/>
                </a:lnTo>
                <a:lnTo>
                  <a:pt x="965" y="1161"/>
                </a:lnTo>
                <a:lnTo>
                  <a:pt x="907" y="1270"/>
                </a:lnTo>
                <a:lnTo>
                  <a:pt x="857" y="1386"/>
                </a:lnTo>
                <a:lnTo>
                  <a:pt x="938" y="1323"/>
                </a:lnTo>
                <a:lnTo>
                  <a:pt x="1027" y="1264"/>
                </a:lnTo>
                <a:lnTo>
                  <a:pt x="1123" y="1209"/>
                </a:lnTo>
                <a:lnTo>
                  <a:pt x="1219" y="1159"/>
                </a:lnTo>
                <a:lnTo>
                  <a:pt x="1320" y="1115"/>
                </a:lnTo>
                <a:lnTo>
                  <a:pt x="1425" y="1075"/>
                </a:lnTo>
                <a:lnTo>
                  <a:pt x="1532" y="1037"/>
                </a:lnTo>
                <a:lnTo>
                  <a:pt x="1570" y="929"/>
                </a:lnTo>
                <a:lnTo>
                  <a:pt x="1610" y="823"/>
                </a:lnTo>
                <a:lnTo>
                  <a:pt x="1655" y="724"/>
                </a:lnTo>
                <a:lnTo>
                  <a:pt x="1704" y="628"/>
                </a:lnTo>
                <a:lnTo>
                  <a:pt x="1760" y="532"/>
                </a:lnTo>
                <a:lnTo>
                  <a:pt x="1818" y="442"/>
                </a:lnTo>
                <a:lnTo>
                  <a:pt x="1881" y="361"/>
                </a:lnTo>
                <a:close/>
                <a:moveTo>
                  <a:pt x="2665" y="248"/>
                </a:moveTo>
                <a:lnTo>
                  <a:pt x="2665" y="889"/>
                </a:lnTo>
                <a:lnTo>
                  <a:pt x="2826" y="898"/>
                </a:lnTo>
                <a:lnTo>
                  <a:pt x="2983" y="912"/>
                </a:lnTo>
                <a:lnTo>
                  <a:pt x="3137" y="936"/>
                </a:lnTo>
                <a:lnTo>
                  <a:pt x="3288" y="964"/>
                </a:lnTo>
                <a:lnTo>
                  <a:pt x="3245" y="863"/>
                </a:lnTo>
                <a:lnTo>
                  <a:pt x="3200" y="767"/>
                </a:lnTo>
                <a:lnTo>
                  <a:pt x="3150" y="679"/>
                </a:lnTo>
                <a:lnTo>
                  <a:pt x="3097" y="596"/>
                </a:lnTo>
                <a:lnTo>
                  <a:pt x="3043" y="522"/>
                </a:lnTo>
                <a:lnTo>
                  <a:pt x="2985" y="455"/>
                </a:lnTo>
                <a:lnTo>
                  <a:pt x="2925" y="396"/>
                </a:lnTo>
                <a:lnTo>
                  <a:pt x="2862" y="346"/>
                </a:lnTo>
                <a:lnTo>
                  <a:pt x="2799" y="305"/>
                </a:lnTo>
                <a:lnTo>
                  <a:pt x="2733" y="272"/>
                </a:lnTo>
                <a:lnTo>
                  <a:pt x="2665" y="248"/>
                </a:lnTo>
                <a:close/>
                <a:moveTo>
                  <a:pt x="2431" y="248"/>
                </a:moveTo>
                <a:lnTo>
                  <a:pt x="2363" y="272"/>
                </a:lnTo>
                <a:lnTo>
                  <a:pt x="2297" y="305"/>
                </a:lnTo>
                <a:lnTo>
                  <a:pt x="2234" y="346"/>
                </a:lnTo>
                <a:lnTo>
                  <a:pt x="2171" y="396"/>
                </a:lnTo>
                <a:lnTo>
                  <a:pt x="2111" y="455"/>
                </a:lnTo>
                <a:lnTo>
                  <a:pt x="2053" y="522"/>
                </a:lnTo>
                <a:lnTo>
                  <a:pt x="1999" y="596"/>
                </a:lnTo>
                <a:lnTo>
                  <a:pt x="1946" y="679"/>
                </a:lnTo>
                <a:lnTo>
                  <a:pt x="1898" y="767"/>
                </a:lnTo>
                <a:lnTo>
                  <a:pt x="1851" y="863"/>
                </a:lnTo>
                <a:lnTo>
                  <a:pt x="1808" y="964"/>
                </a:lnTo>
                <a:lnTo>
                  <a:pt x="1959" y="936"/>
                </a:lnTo>
                <a:lnTo>
                  <a:pt x="2113" y="912"/>
                </a:lnTo>
                <a:lnTo>
                  <a:pt x="2270" y="898"/>
                </a:lnTo>
                <a:lnTo>
                  <a:pt x="2431" y="889"/>
                </a:lnTo>
                <a:lnTo>
                  <a:pt x="2431" y="248"/>
                </a:lnTo>
                <a:close/>
                <a:moveTo>
                  <a:pt x="2548" y="0"/>
                </a:moveTo>
                <a:lnTo>
                  <a:pt x="2695" y="5"/>
                </a:lnTo>
                <a:lnTo>
                  <a:pt x="2838" y="20"/>
                </a:lnTo>
                <a:lnTo>
                  <a:pt x="2978" y="45"/>
                </a:lnTo>
                <a:lnTo>
                  <a:pt x="3116" y="79"/>
                </a:lnTo>
                <a:lnTo>
                  <a:pt x="3250" y="122"/>
                </a:lnTo>
                <a:lnTo>
                  <a:pt x="3379" y="175"/>
                </a:lnTo>
                <a:lnTo>
                  <a:pt x="3503" y="235"/>
                </a:lnTo>
                <a:lnTo>
                  <a:pt x="3622" y="303"/>
                </a:lnTo>
                <a:lnTo>
                  <a:pt x="3738" y="379"/>
                </a:lnTo>
                <a:lnTo>
                  <a:pt x="3847" y="464"/>
                </a:lnTo>
                <a:lnTo>
                  <a:pt x="3949" y="553"/>
                </a:lnTo>
                <a:lnTo>
                  <a:pt x="4045" y="651"/>
                </a:lnTo>
                <a:lnTo>
                  <a:pt x="4136" y="753"/>
                </a:lnTo>
                <a:lnTo>
                  <a:pt x="4219" y="863"/>
                </a:lnTo>
                <a:lnTo>
                  <a:pt x="4295" y="979"/>
                </a:lnTo>
                <a:lnTo>
                  <a:pt x="4365" y="1098"/>
                </a:lnTo>
                <a:lnTo>
                  <a:pt x="4424" y="1222"/>
                </a:lnTo>
                <a:lnTo>
                  <a:pt x="4477" y="1351"/>
                </a:lnTo>
                <a:lnTo>
                  <a:pt x="4520" y="1486"/>
                </a:lnTo>
                <a:lnTo>
                  <a:pt x="4555" y="1623"/>
                </a:lnTo>
                <a:lnTo>
                  <a:pt x="4580" y="1764"/>
                </a:lnTo>
                <a:lnTo>
                  <a:pt x="4595" y="1906"/>
                </a:lnTo>
                <a:lnTo>
                  <a:pt x="4600" y="2054"/>
                </a:lnTo>
                <a:lnTo>
                  <a:pt x="4598" y="2163"/>
                </a:lnTo>
                <a:lnTo>
                  <a:pt x="4686" y="2170"/>
                </a:lnTo>
                <a:lnTo>
                  <a:pt x="4772" y="2178"/>
                </a:lnTo>
                <a:lnTo>
                  <a:pt x="4851" y="2186"/>
                </a:lnTo>
                <a:lnTo>
                  <a:pt x="4927" y="2194"/>
                </a:lnTo>
                <a:lnTo>
                  <a:pt x="4997" y="2204"/>
                </a:lnTo>
                <a:lnTo>
                  <a:pt x="5061" y="2213"/>
                </a:lnTo>
                <a:lnTo>
                  <a:pt x="5118" y="2221"/>
                </a:lnTo>
                <a:lnTo>
                  <a:pt x="5169" y="2228"/>
                </a:lnTo>
                <a:lnTo>
                  <a:pt x="5212" y="2236"/>
                </a:lnTo>
                <a:lnTo>
                  <a:pt x="5247" y="2242"/>
                </a:lnTo>
                <a:lnTo>
                  <a:pt x="5273" y="2247"/>
                </a:lnTo>
                <a:lnTo>
                  <a:pt x="5291" y="2251"/>
                </a:lnTo>
                <a:lnTo>
                  <a:pt x="5300" y="2252"/>
                </a:lnTo>
                <a:lnTo>
                  <a:pt x="5448" y="2281"/>
                </a:lnTo>
                <a:lnTo>
                  <a:pt x="5384" y="2416"/>
                </a:lnTo>
                <a:lnTo>
                  <a:pt x="5379" y="2426"/>
                </a:lnTo>
                <a:lnTo>
                  <a:pt x="5371" y="2444"/>
                </a:lnTo>
                <a:lnTo>
                  <a:pt x="5357" y="2471"/>
                </a:lnTo>
                <a:lnTo>
                  <a:pt x="5341" y="2504"/>
                </a:lnTo>
                <a:lnTo>
                  <a:pt x="5321" y="2542"/>
                </a:lnTo>
                <a:lnTo>
                  <a:pt x="5298" y="2589"/>
                </a:lnTo>
                <a:lnTo>
                  <a:pt x="5270" y="2640"/>
                </a:lnTo>
                <a:lnTo>
                  <a:pt x="5238" y="2696"/>
                </a:lnTo>
                <a:lnTo>
                  <a:pt x="5205" y="2758"/>
                </a:lnTo>
                <a:lnTo>
                  <a:pt x="5167" y="2822"/>
                </a:lnTo>
                <a:lnTo>
                  <a:pt x="5127" y="2890"/>
                </a:lnTo>
                <a:lnTo>
                  <a:pt x="5084" y="2963"/>
                </a:lnTo>
                <a:lnTo>
                  <a:pt x="5038" y="3037"/>
                </a:lnTo>
                <a:lnTo>
                  <a:pt x="4990" y="3114"/>
                </a:lnTo>
                <a:lnTo>
                  <a:pt x="4937" y="3191"/>
                </a:lnTo>
                <a:lnTo>
                  <a:pt x="4884" y="3271"/>
                </a:lnTo>
                <a:lnTo>
                  <a:pt x="4826" y="3352"/>
                </a:lnTo>
                <a:lnTo>
                  <a:pt x="4768" y="3432"/>
                </a:lnTo>
                <a:lnTo>
                  <a:pt x="4707" y="3513"/>
                </a:lnTo>
                <a:lnTo>
                  <a:pt x="4643" y="3591"/>
                </a:lnTo>
                <a:lnTo>
                  <a:pt x="4578" y="3668"/>
                </a:lnTo>
                <a:lnTo>
                  <a:pt x="4510" y="3745"/>
                </a:lnTo>
                <a:lnTo>
                  <a:pt x="4441" y="3819"/>
                </a:lnTo>
                <a:lnTo>
                  <a:pt x="4370" y="3890"/>
                </a:lnTo>
                <a:lnTo>
                  <a:pt x="4297" y="3957"/>
                </a:lnTo>
                <a:lnTo>
                  <a:pt x="4222" y="4021"/>
                </a:lnTo>
                <a:lnTo>
                  <a:pt x="4146" y="4081"/>
                </a:lnTo>
                <a:lnTo>
                  <a:pt x="4069" y="4135"/>
                </a:lnTo>
                <a:lnTo>
                  <a:pt x="3991" y="4185"/>
                </a:lnTo>
                <a:lnTo>
                  <a:pt x="3911" y="4228"/>
                </a:lnTo>
                <a:lnTo>
                  <a:pt x="3789" y="4286"/>
                </a:lnTo>
                <a:lnTo>
                  <a:pt x="3670" y="4336"/>
                </a:lnTo>
                <a:lnTo>
                  <a:pt x="3552" y="4376"/>
                </a:lnTo>
                <a:lnTo>
                  <a:pt x="3438" y="4407"/>
                </a:lnTo>
                <a:lnTo>
                  <a:pt x="3327" y="4430"/>
                </a:lnTo>
                <a:lnTo>
                  <a:pt x="3218" y="4444"/>
                </a:lnTo>
                <a:lnTo>
                  <a:pt x="3114" y="4447"/>
                </a:lnTo>
                <a:lnTo>
                  <a:pt x="3015" y="4444"/>
                </a:lnTo>
                <a:lnTo>
                  <a:pt x="2919" y="4430"/>
                </a:lnTo>
                <a:lnTo>
                  <a:pt x="2828" y="4409"/>
                </a:lnTo>
                <a:lnTo>
                  <a:pt x="2740" y="4379"/>
                </a:lnTo>
                <a:lnTo>
                  <a:pt x="2657" y="4343"/>
                </a:lnTo>
                <a:lnTo>
                  <a:pt x="2578" y="4296"/>
                </a:lnTo>
                <a:lnTo>
                  <a:pt x="2505" y="4243"/>
                </a:lnTo>
                <a:lnTo>
                  <a:pt x="2435" y="4182"/>
                </a:lnTo>
                <a:lnTo>
                  <a:pt x="2373" y="4112"/>
                </a:lnTo>
                <a:lnTo>
                  <a:pt x="2330" y="4177"/>
                </a:lnTo>
                <a:lnTo>
                  <a:pt x="2280" y="4235"/>
                </a:lnTo>
                <a:lnTo>
                  <a:pt x="2227" y="4286"/>
                </a:lnTo>
                <a:lnTo>
                  <a:pt x="2169" y="4331"/>
                </a:lnTo>
                <a:lnTo>
                  <a:pt x="2108" y="4369"/>
                </a:lnTo>
                <a:lnTo>
                  <a:pt x="2042" y="4400"/>
                </a:lnTo>
                <a:lnTo>
                  <a:pt x="1972" y="4425"/>
                </a:lnTo>
                <a:lnTo>
                  <a:pt x="1899" y="4444"/>
                </a:lnTo>
                <a:lnTo>
                  <a:pt x="1823" y="4453"/>
                </a:lnTo>
                <a:lnTo>
                  <a:pt x="1746" y="4457"/>
                </a:lnTo>
                <a:lnTo>
                  <a:pt x="1746" y="4457"/>
                </a:lnTo>
                <a:lnTo>
                  <a:pt x="1653" y="4453"/>
                </a:lnTo>
                <a:lnTo>
                  <a:pt x="1559" y="4439"/>
                </a:lnTo>
                <a:lnTo>
                  <a:pt x="1459" y="4417"/>
                </a:lnTo>
                <a:lnTo>
                  <a:pt x="1360" y="4384"/>
                </a:lnTo>
                <a:lnTo>
                  <a:pt x="1256" y="4344"/>
                </a:lnTo>
                <a:lnTo>
                  <a:pt x="1150" y="4294"/>
                </a:lnTo>
                <a:lnTo>
                  <a:pt x="1082" y="4256"/>
                </a:lnTo>
                <a:lnTo>
                  <a:pt x="1016" y="4213"/>
                </a:lnTo>
                <a:lnTo>
                  <a:pt x="950" y="4165"/>
                </a:lnTo>
                <a:lnTo>
                  <a:pt x="887" y="4112"/>
                </a:lnTo>
                <a:lnTo>
                  <a:pt x="824" y="4056"/>
                </a:lnTo>
                <a:lnTo>
                  <a:pt x="763" y="3996"/>
                </a:lnTo>
                <a:lnTo>
                  <a:pt x="703" y="3933"/>
                </a:lnTo>
                <a:lnTo>
                  <a:pt x="647" y="3869"/>
                </a:lnTo>
                <a:lnTo>
                  <a:pt x="591" y="3803"/>
                </a:lnTo>
                <a:lnTo>
                  <a:pt x="538" y="3735"/>
                </a:lnTo>
                <a:lnTo>
                  <a:pt x="488" y="3667"/>
                </a:lnTo>
                <a:lnTo>
                  <a:pt x="438" y="3599"/>
                </a:lnTo>
                <a:lnTo>
                  <a:pt x="392" y="3531"/>
                </a:lnTo>
                <a:lnTo>
                  <a:pt x="349" y="3465"/>
                </a:lnTo>
                <a:lnTo>
                  <a:pt x="308" y="3400"/>
                </a:lnTo>
                <a:lnTo>
                  <a:pt x="270" y="3337"/>
                </a:lnTo>
                <a:lnTo>
                  <a:pt x="235" y="3278"/>
                </a:lnTo>
                <a:lnTo>
                  <a:pt x="202" y="3223"/>
                </a:lnTo>
                <a:lnTo>
                  <a:pt x="172" y="3170"/>
                </a:lnTo>
                <a:lnTo>
                  <a:pt x="147" y="3122"/>
                </a:lnTo>
                <a:lnTo>
                  <a:pt x="124" y="3079"/>
                </a:lnTo>
                <a:lnTo>
                  <a:pt x="104" y="3042"/>
                </a:lnTo>
                <a:lnTo>
                  <a:pt x="89" y="3011"/>
                </a:lnTo>
                <a:lnTo>
                  <a:pt x="76" y="2988"/>
                </a:lnTo>
                <a:lnTo>
                  <a:pt x="69" y="2971"/>
                </a:lnTo>
                <a:lnTo>
                  <a:pt x="65" y="2961"/>
                </a:lnTo>
                <a:lnTo>
                  <a:pt x="0" y="2825"/>
                </a:lnTo>
                <a:lnTo>
                  <a:pt x="147" y="2796"/>
                </a:lnTo>
                <a:lnTo>
                  <a:pt x="157" y="2794"/>
                </a:lnTo>
                <a:lnTo>
                  <a:pt x="175" y="2791"/>
                </a:lnTo>
                <a:lnTo>
                  <a:pt x="204" y="2786"/>
                </a:lnTo>
                <a:lnTo>
                  <a:pt x="240" y="2781"/>
                </a:lnTo>
                <a:lnTo>
                  <a:pt x="286" y="2772"/>
                </a:lnTo>
                <a:lnTo>
                  <a:pt x="339" y="2766"/>
                </a:lnTo>
                <a:lnTo>
                  <a:pt x="399" y="2758"/>
                </a:lnTo>
                <a:lnTo>
                  <a:pt x="465" y="2749"/>
                </a:lnTo>
                <a:lnTo>
                  <a:pt x="536" y="2743"/>
                </a:lnTo>
                <a:lnTo>
                  <a:pt x="612" y="2734"/>
                </a:lnTo>
                <a:lnTo>
                  <a:pt x="571" y="2605"/>
                </a:lnTo>
                <a:lnTo>
                  <a:pt x="539" y="2471"/>
                </a:lnTo>
                <a:lnTo>
                  <a:pt x="515" y="2335"/>
                </a:lnTo>
                <a:lnTo>
                  <a:pt x="501" y="2196"/>
                </a:lnTo>
                <a:lnTo>
                  <a:pt x="496" y="2054"/>
                </a:lnTo>
                <a:lnTo>
                  <a:pt x="501" y="1906"/>
                </a:lnTo>
                <a:lnTo>
                  <a:pt x="516" y="1764"/>
                </a:lnTo>
                <a:lnTo>
                  <a:pt x="541" y="1623"/>
                </a:lnTo>
                <a:lnTo>
                  <a:pt x="576" y="1486"/>
                </a:lnTo>
                <a:lnTo>
                  <a:pt x="619" y="1351"/>
                </a:lnTo>
                <a:lnTo>
                  <a:pt x="672" y="1222"/>
                </a:lnTo>
                <a:lnTo>
                  <a:pt x="731" y="1098"/>
                </a:lnTo>
                <a:lnTo>
                  <a:pt x="801" y="979"/>
                </a:lnTo>
                <a:lnTo>
                  <a:pt x="877" y="863"/>
                </a:lnTo>
                <a:lnTo>
                  <a:pt x="960" y="753"/>
                </a:lnTo>
                <a:lnTo>
                  <a:pt x="1051" y="651"/>
                </a:lnTo>
                <a:lnTo>
                  <a:pt x="1147" y="553"/>
                </a:lnTo>
                <a:lnTo>
                  <a:pt x="1251" y="464"/>
                </a:lnTo>
                <a:lnTo>
                  <a:pt x="1358" y="379"/>
                </a:lnTo>
                <a:lnTo>
                  <a:pt x="1474" y="303"/>
                </a:lnTo>
                <a:lnTo>
                  <a:pt x="1593" y="235"/>
                </a:lnTo>
                <a:lnTo>
                  <a:pt x="1717" y="175"/>
                </a:lnTo>
                <a:lnTo>
                  <a:pt x="1848" y="122"/>
                </a:lnTo>
                <a:lnTo>
                  <a:pt x="1980" y="79"/>
                </a:lnTo>
                <a:lnTo>
                  <a:pt x="2118" y="45"/>
                </a:lnTo>
                <a:lnTo>
                  <a:pt x="2258" y="20"/>
                </a:lnTo>
                <a:lnTo>
                  <a:pt x="2402" y="5"/>
                </a:lnTo>
                <a:lnTo>
                  <a:pt x="2548" y="0"/>
                </a:lnTo>
                <a:close/>
              </a:path>
            </a:pathLst>
          </a:custGeom>
          <a:solidFill>
            <a:schemeClr val="accent6">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41" name="Group 14">
            <a:extLst>
              <a:ext uri="{FF2B5EF4-FFF2-40B4-BE49-F238E27FC236}">
                <a16:creationId xmlns:a16="http://schemas.microsoft.com/office/drawing/2014/main" id="{553675FD-8542-4E7A-A3D5-70A0C3EC15C3}"/>
              </a:ext>
            </a:extLst>
          </p:cNvPr>
          <p:cNvGrpSpPr>
            <a:grpSpLocks noChangeAspect="1"/>
          </p:cNvGrpSpPr>
          <p:nvPr/>
        </p:nvGrpSpPr>
        <p:grpSpPr bwMode="auto">
          <a:xfrm>
            <a:off x="1259632" y="5805264"/>
            <a:ext cx="572464" cy="502707"/>
            <a:chOff x="6431" y="479"/>
            <a:chExt cx="1748" cy="1535"/>
          </a:xfrm>
          <a:solidFill>
            <a:schemeClr val="accent6">
              <a:lumMod val="20000"/>
              <a:lumOff val="80000"/>
            </a:schemeClr>
          </a:solidFill>
        </p:grpSpPr>
        <p:sp>
          <p:nvSpPr>
            <p:cNvPr id="42" name="Freeform 16">
              <a:extLst>
                <a:ext uri="{FF2B5EF4-FFF2-40B4-BE49-F238E27FC236}">
                  <a16:creationId xmlns:a16="http://schemas.microsoft.com/office/drawing/2014/main" id="{12B0C9B7-99F6-4784-B0AF-8C59D5A7EF62}"/>
                </a:ext>
              </a:extLst>
            </p:cNvPr>
            <p:cNvSpPr>
              <a:spLocks/>
            </p:cNvSpPr>
            <p:nvPr/>
          </p:nvSpPr>
          <p:spPr bwMode="auto">
            <a:xfrm>
              <a:off x="7078" y="479"/>
              <a:ext cx="347" cy="630"/>
            </a:xfrm>
            <a:custGeom>
              <a:avLst/>
              <a:gdLst>
                <a:gd name="T0" fmla="*/ 94 w 695"/>
                <a:gd name="T1" fmla="*/ 0 h 1261"/>
                <a:gd name="T2" fmla="*/ 158 w 695"/>
                <a:gd name="T3" fmla="*/ 5 h 1261"/>
                <a:gd name="T4" fmla="*/ 233 w 695"/>
                <a:gd name="T5" fmla="*/ 24 h 1261"/>
                <a:gd name="T6" fmla="*/ 312 w 695"/>
                <a:gd name="T7" fmla="*/ 59 h 1261"/>
                <a:gd name="T8" fmla="*/ 405 w 695"/>
                <a:gd name="T9" fmla="*/ 121 h 1261"/>
                <a:gd name="T10" fmla="*/ 489 w 695"/>
                <a:gd name="T11" fmla="*/ 199 h 1261"/>
                <a:gd name="T12" fmla="*/ 562 w 695"/>
                <a:gd name="T13" fmla="*/ 291 h 1261"/>
                <a:gd name="T14" fmla="*/ 619 w 695"/>
                <a:gd name="T15" fmla="*/ 394 h 1261"/>
                <a:gd name="T16" fmla="*/ 661 w 695"/>
                <a:gd name="T17" fmla="*/ 503 h 1261"/>
                <a:gd name="T18" fmla="*/ 690 w 695"/>
                <a:gd name="T19" fmla="*/ 642 h 1261"/>
                <a:gd name="T20" fmla="*/ 694 w 695"/>
                <a:gd name="T21" fmla="*/ 781 h 1261"/>
                <a:gd name="T22" fmla="*/ 675 w 695"/>
                <a:gd name="T23" fmla="*/ 913 h 1261"/>
                <a:gd name="T24" fmla="*/ 636 w 695"/>
                <a:gd name="T25" fmla="*/ 1034 h 1261"/>
                <a:gd name="T26" fmla="*/ 584 w 695"/>
                <a:gd name="T27" fmla="*/ 1136 h 1261"/>
                <a:gd name="T28" fmla="*/ 524 w 695"/>
                <a:gd name="T29" fmla="*/ 1215 h 1261"/>
                <a:gd name="T30" fmla="*/ 516 w 695"/>
                <a:gd name="T31" fmla="*/ 1224 h 1261"/>
                <a:gd name="T32" fmla="*/ 515 w 695"/>
                <a:gd name="T33" fmla="*/ 1151 h 1261"/>
                <a:gd name="T34" fmla="*/ 511 w 695"/>
                <a:gd name="T35" fmla="*/ 1026 h 1261"/>
                <a:gd name="T36" fmla="*/ 502 w 695"/>
                <a:gd name="T37" fmla="*/ 934 h 1261"/>
                <a:gd name="T38" fmla="*/ 488 w 695"/>
                <a:gd name="T39" fmla="*/ 846 h 1261"/>
                <a:gd name="T40" fmla="*/ 462 w 695"/>
                <a:gd name="T41" fmla="*/ 742 h 1261"/>
                <a:gd name="T42" fmla="*/ 420 w 695"/>
                <a:gd name="T43" fmla="*/ 631 h 1261"/>
                <a:gd name="T44" fmla="*/ 371 w 695"/>
                <a:gd name="T45" fmla="*/ 540 h 1261"/>
                <a:gd name="T46" fmla="*/ 335 w 695"/>
                <a:gd name="T47" fmla="*/ 485 h 1261"/>
                <a:gd name="T48" fmla="*/ 310 w 695"/>
                <a:gd name="T49" fmla="*/ 458 h 1261"/>
                <a:gd name="T50" fmla="*/ 285 w 695"/>
                <a:gd name="T51" fmla="*/ 431 h 1261"/>
                <a:gd name="T52" fmla="*/ 264 w 695"/>
                <a:gd name="T53" fmla="*/ 409 h 1261"/>
                <a:gd name="T54" fmla="*/ 257 w 695"/>
                <a:gd name="T55" fmla="*/ 400 h 1261"/>
                <a:gd name="T56" fmla="*/ 264 w 695"/>
                <a:gd name="T57" fmla="*/ 409 h 1261"/>
                <a:gd name="T58" fmla="*/ 283 w 695"/>
                <a:gd name="T59" fmla="*/ 433 h 1261"/>
                <a:gd name="T60" fmla="*/ 306 w 695"/>
                <a:gd name="T61" fmla="*/ 461 h 1261"/>
                <a:gd name="T62" fmla="*/ 329 w 695"/>
                <a:gd name="T63" fmla="*/ 489 h 1261"/>
                <a:gd name="T64" fmla="*/ 360 w 695"/>
                <a:gd name="T65" fmla="*/ 546 h 1261"/>
                <a:gd name="T66" fmla="*/ 401 w 695"/>
                <a:gd name="T67" fmla="*/ 639 h 1261"/>
                <a:gd name="T68" fmla="*/ 433 w 695"/>
                <a:gd name="T69" fmla="*/ 750 h 1261"/>
                <a:gd name="T70" fmla="*/ 451 w 695"/>
                <a:gd name="T71" fmla="*/ 852 h 1261"/>
                <a:gd name="T72" fmla="*/ 460 w 695"/>
                <a:gd name="T73" fmla="*/ 939 h 1261"/>
                <a:gd name="T74" fmla="*/ 461 w 695"/>
                <a:gd name="T75" fmla="*/ 1028 h 1261"/>
                <a:gd name="T76" fmla="*/ 456 w 695"/>
                <a:gd name="T77" fmla="*/ 1136 h 1261"/>
                <a:gd name="T78" fmla="*/ 441 w 695"/>
                <a:gd name="T79" fmla="*/ 1261 h 1261"/>
                <a:gd name="T80" fmla="*/ 413 w 695"/>
                <a:gd name="T81" fmla="*/ 1236 h 1261"/>
                <a:gd name="T82" fmla="*/ 377 w 695"/>
                <a:gd name="T83" fmla="*/ 1198 h 1261"/>
                <a:gd name="T84" fmla="*/ 337 w 695"/>
                <a:gd name="T85" fmla="*/ 1154 h 1261"/>
                <a:gd name="T86" fmla="*/ 299 w 695"/>
                <a:gd name="T87" fmla="*/ 1113 h 1261"/>
                <a:gd name="T88" fmla="*/ 267 w 695"/>
                <a:gd name="T89" fmla="*/ 1078 h 1261"/>
                <a:gd name="T90" fmla="*/ 177 w 695"/>
                <a:gd name="T91" fmla="*/ 962 h 1261"/>
                <a:gd name="T92" fmla="*/ 108 w 695"/>
                <a:gd name="T93" fmla="*/ 846 h 1261"/>
                <a:gd name="T94" fmla="*/ 62 w 695"/>
                <a:gd name="T95" fmla="*/ 741 h 1261"/>
                <a:gd name="T96" fmla="*/ 24 w 695"/>
                <a:gd name="T97" fmla="*/ 615 h 1261"/>
                <a:gd name="T98" fmla="*/ 4 w 695"/>
                <a:gd name="T99" fmla="*/ 471 h 1261"/>
                <a:gd name="T100" fmla="*/ 1 w 695"/>
                <a:gd name="T101" fmla="*/ 335 h 1261"/>
                <a:gd name="T102" fmla="*/ 10 w 695"/>
                <a:gd name="T103" fmla="*/ 224 h 1261"/>
                <a:gd name="T104" fmla="*/ 15 w 695"/>
                <a:gd name="T105" fmla="*/ 138 h 1261"/>
                <a:gd name="T106" fmla="*/ 12 w 695"/>
                <a:gd name="T107" fmla="*/ 78 h 1261"/>
                <a:gd name="T108" fmla="*/ 8 w 695"/>
                <a:gd name="T109" fmla="*/ 40 h 1261"/>
                <a:gd name="T110" fmla="*/ 5 w 695"/>
                <a:gd name="T111" fmla="*/ 21 h 1261"/>
                <a:gd name="T112" fmla="*/ 7 w 695"/>
                <a:gd name="T113" fmla="*/ 17 h 1261"/>
                <a:gd name="T114" fmla="*/ 27 w 695"/>
                <a:gd name="T115" fmla="*/ 11 h 1261"/>
                <a:gd name="T116" fmla="*/ 54 w 695"/>
                <a:gd name="T117" fmla="*/ 3 h 1261"/>
                <a:gd name="T118" fmla="*/ 94 w 695"/>
                <a:gd name="T119" fmla="*/ 0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5" h="1261">
                  <a:moveTo>
                    <a:pt x="94" y="0"/>
                  </a:moveTo>
                  <a:lnTo>
                    <a:pt x="94" y="0"/>
                  </a:lnTo>
                  <a:lnTo>
                    <a:pt x="124" y="1"/>
                  </a:lnTo>
                  <a:lnTo>
                    <a:pt x="158" y="5"/>
                  </a:lnTo>
                  <a:lnTo>
                    <a:pt x="195" y="13"/>
                  </a:lnTo>
                  <a:lnTo>
                    <a:pt x="233" y="24"/>
                  </a:lnTo>
                  <a:lnTo>
                    <a:pt x="273" y="40"/>
                  </a:lnTo>
                  <a:lnTo>
                    <a:pt x="312" y="59"/>
                  </a:lnTo>
                  <a:lnTo>
                    <a:pt x="360" y="87"/>
                  </a:lnTo>
                  <a:lnTo>
                    <a:pt x="405" y="121"/>
                  </a:lnTo>
                  <a:lnTo>
                    <a:pt x="449" y="158"/>
                  </a:lnTo>
                  <a:lnTo>
                    <a:pt x="489" y="199"/>
                  </a:lnTo>
                  <a:lnTo>
                    <a:pt x="527" y="244"/>
                  </a:lnTo>
                  <a:lnTo>
                    <a:pt x="562" y="291"/>
                  </a:lnTo>
                  <a:lnTo>
                    <a:pt x="593" y="342"/>
                  </a:lnTo>
                  <a:lnTo>
                    <a:pt x="619" y="394"/>
                  </a:lnTo>
                  <a:lnTo>
                    <a:pt x="642" y="447"/>
                  </a:lnTo>
                  <a:lnTo>
                    <a:pt x="661" y="503"/>
                  </a:lnTo>
                  <a:lnTo>
                    <a:pt x="678" y="572"/>
                  </a:lnTo>
                  <a:lnTo>
                    <a:pt x="690" y="642"/>
                  </a:lnTo>
                  <a:lnTo>
                    <a:pt x="695" y="711"/>
                  </a:lnTo>
                  <a:lnTo>
                    <a:pt x="694" y="781"/>
                  </a:lnTo>
                  <a:lnTo>
                    <a:pt x="687" y="849"/>
                  </a:lnTo>
                  <a:lnTo>
                    <a:pt x="675" y="913"/>
                  </a:lnTo>
                  <a:lnTo>
                    <a:pt x="658" y="975"/>
                  </a:lnTo>
                  <a:lnTo>
                    <a:pt x="636" y="1034"/>
                  </a:lnTo>
                  <a:lnTo>
                    <a:pt x="611" y="1087"/>
                  </a:lnTo>
                  <a:lnTo>
                    <a:pt x="584" y="1136"/>
                  </a:lnTo>
                  <a:lnTo>
                    <a:pt x="554" y="1178"/>
                  </a:lnTo>
                  <a:lnTo>
                    <a:pt x="524" y="1215"/>
                  </a:lnTo>
                  <a:lnTo>
                    <a:pt x="521" y="1220"/>
                  </a:lnTo>
                  <a:lnTo>
                    <a:pt x="516" y="1224"/>
                  </a:lnTo>
                  <a:lnTo>
                    <a:pt x="511" y="1228"/>
                  </a:lnTo>
                  <a:lnTo>
                    <a:pt x="515" y="1151"/>
                  </a:lnTo>
                  <a:lnTo>
                    <a:pt x="513" y="1073"/>
                  </a:lnTo>
                  <a:lnTo>
                    <a:pt x="511" y="1026"/>
                  </a:lnTo>
                  <a:lnTo>
                    <a:pt x="507" y="980"/>
                  </a:lnTo>
                  <a:lnTo>
                    <a:pt x="502" y="934"/>
                  </a:lnTo>
                  <a:lnTo>
                    <a:pt x="497" y="890"/>
                  </a:lnTo>
                  <a:lnTo>
                    <a:pt x="488" y="846"/>
                  </a:lnTo>
                  <a:lnTo>
                    <a:pt x="479" y="803"/>
                  </a:lnTo>
                  <a:lnTo>
                    <a:pt x="462" y="742"/>
                  </a:lnTo>
                  <a:lnTo>
                    <a:pt x="444" y="683"/>
                  </a:lnTo>
                  <a:lnTo>
                    <a:pt x="420" y="631"/>
                  </a:lnTo>
                  <a:lnTo>
                    <a:pt x="398" y="582"/>
                  </a:lnTo>
                  <a:lnTo>
                    <a:pt x="371" y="540"/>
                  </a:lnTo>
                  <a:lnTo>
                    <a:pt x="346" y="503"/>
                  </a:lnTo>
                  <a:lnTo>
                    <a:pt x="335" y="485"/>
                  </a:lnTo>
                  <a:lnTo>
                    <a:pt x="323" y="471"/>
                  </a:lnTo>
                  <a:lnTo>
                    <a:pt x="310" y="458"/>
                  </a:lnTo>
                  <a:lnTo>
                    <a:pt x="299" y="446"/>
                  </a:lnTo>
                  <a:lnTo>
                    <a:pt x="285" y="431"/>
                  </a:lnTo>
                  <a:lnTo>
                    <a:pt x="273" y="418"/>
                  </a:lnTo>
                  <a:lnTo>
                    <a:pt x="264" y="409"/>
                  </a:lnTo>
                  <a:lnTo>
                    <a:pt x="258" y="402"/>
                  </a:lnTo>
                  <a:lnTo>
                    <a:pt x="257" y="400"/>
                  </a:lnTo>
                  <a:lnTo>
                    <a:pt x="258" y="402"/>
                  </a:lnTo>
                  <a:lnTo>
                    <a:pt x="264" y="409"/>
                  </a:lnTo>
                  <a:lnTo>
                    <a:pt x="272" y="419"/>
                  </a:lnTo>
                  <a:lnTo>
                    <a:pt x="283" y="433"/>
                  </a:lnTo>
                  <a:lnTo>
                    <a:pt x="297" y="449"/>
                  </a:lnTo>
                  <a:lnTo>
                    <a:pt x="306" y="461"/>
                  </a:lnTo>
                  <a:lnTo>
                    <a:pt x="318" y="475"/>
                  </a:lnTo>
                  <a:lnTo>
                    <a:pt x="329" y="489"/>
                  </a:lnTo>
                  <a:lnTo>
                    <a:pt x="339" y="507"/>
                  </a:lnTo>
                  <a:lnTo>
                    <a:pt x="360" y="546"/>
                  </a:lnTo>
                  <a:lnTo>
                    <a:pt x="383" y="588"/>
                  </a:lnTo>
                  <a:lnTo>
                    <a:pt x="401" y="639"/>
                  </a:lnTo>
                  <a:lnTo>
                    <a:pt x="420" y="691"/>
                  </a:lnTo>
                  <a:lnTo>
                    <a:pt x="433" y="750"/>
                  </a:lnTo>
                  <a:lnTo>
                    <a:pt x="446" y="809"/>
                  </a:lnTo>
                  <a:lnTo>
                    <a:pt x="451" y="852"/>
                  </a:lnTo>
                  <a:lnTo>
                    <a:pt x="456" y="895"/>
                  </a:lnTo>
                  <a:lnTo>
                    <a:pt x="460" y="939"/>
                  </a:lnTo>
                  <a:lnTo>
                    <a:pt x="461" y="983"/>
                  </a:lnTo>
                  <a:lnTo>
                    <a:pt x="461" y="1028"/>
                  </a:lnTo>
                  <a:lnTo>
                    <a:pt x="460" y="1073"/>
                  </a:lnTo>
                  <a:lnTo>
                    <a:pt x="456" y="1136"/>
                  </a:lnTo>
                  <a:lnTo>
                    <a:pt x="450" y="1199"/>
                  </a:lnTo>
                  <a:lnTo>
                    <a:pt x="441" y="1261"/>
                  </a:lnTo>
                  <a:lnTo>
                    <a:pt x="429" y="1250"/>
                  </a:lnTo>
                  <a:lnTo>
                    <a:pt x="413" y="1236"/>
                  </a:lnTo>
                  <a:lnTo>
                    <a:pt x="396" y="1218"/>
                  </a:lnTo>
                  <a:lnTo>
                    <a:pt x="377" y="1198"/>
                  </a:lnTo>
                  <a:lnTo>
                    <a:pt x="357" y="1177"/>
                  </a:lnTo>
                  <a:lnTo>
                    <a:pt x="337" y="1154"/>
                  </a:lnTo>
                  <a:lnTo>
                    <a:pt x="318" y="1133"/>
                  </a:lnTo>
                  <a:lnTo>
                    <a:pt x="299" y="1113"/>
                  </a:lnTo>
                  <a:lnTo>
                    <a:pt x="282" y="1093"/>
                  </a:lnTo>
                  <a:lnTo>
                    <a:pt x="267" y="1078"/>
                  </a:lnTo>
                  <a:lnTo>
                    <a:pt x="221" y="1023"/>
                  </a:lnTo>
                  <a:lnTo>
                    <a:pt x="177" y="962"/>
                  </a:lnTo>
                  <a:lnTo>
                    <a:pt x="137" y="898"/>
                  </a:lnTo>
                  <a:lnTo>
                    <a:pt x="108" y="846"/>
                  </a:lnTo>
                  <a:lnTo>
                    <a:pt x="84" y="794"/>
                  </a:lnTo>
                  <a:lnTo>
                    <a:pt x="62" y="741"/>
                  </a:lnTo>
                  <a:lnTo>
                    <a:pt x="43" y="686"/>
                  </a:lnTo>
                  <a:lnTo>
                    <a:pt x="24" y="615"/>
                  </a:lnTo>
                  <a:lnTo>
                    <a:pt x="11" y="543"/>
                  </a:lnTo>
                  <a:lnTo>
                    <a:pt x="4" y="471"/>
                  </a:lnTo>
                  <a:lnTo>
                    <a:pt x="0" y="402"/>
                  </a:lnTo>
                  <a:lnTo>
                    <a:pt x="1" y="335"/>
                  </a:lnTo>
                  <a:lnTo>
                    <a:pt x="6" y="271"/>
                  </a:lnTo>
                  <a:lnTo>
                    <a:pt x="10" y="224"/>
                  </a:lnTo>
                  <a:lnTo>
                    <a:pt x="13" y="179"/>
                  </a:lnTo>
                  <a:lnTo>
                    <a:pt x="15" y="138"/>
                  </a:lnTo>
                  <a:lnTo>
                    <a:pt x="15" y="100"/>
                  </a:lnTo>
                  <a:lnTo>
                    <a:pt x="12" y="78"/>
                  </a:lnTo>
                  <a:lnTo>
                    <a:pt x="11" y="58"/>
                  </a:lnTo>
                  <a:lnTo>
                    <a:pt x="8" y="40"/>
                  </a:lnTo>
                  <a:lnTo>
                    <a:pt x="6" y="28"/>
                  </a:lnTo>
                  <a:lnTo>
                    <a:pt x="5" y="21"/>
                  </a:lnTo>
                  <a:lnTo>
                    <a:pt x="4" y="18"/>
                  </a:lnTo>
                  <a:lnTo>
                    <a:pt x="7" y="17"/>
                  </a:lnTo>
                  <a:lnTo>
                    <a:pt x="13" y="15"/>
                  </a:lnTo>
                  <a:lnTo>
                    <a:pt x="27" y="11"/>
                  </a:lnTo>
                  <a:lnTo>
                    <a:pt x="39" y="7"/>
                  </a:lnTo>
                  <a:lnTo>
                    <a:pt x="54" y="3"/>
                  </a:lnTo>
                  <a:lnTo>
                    <a:pt x="73" y="0"/>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17">
              <a:extLst>
                <a:ext uri="{FF2B5EF4-FFF2-40B4-BE49-F238E27FC236}">
                  <a16:creationId xmlns:a16="http://schemas.microsoft.com/office/drawing/2014/main" id="{70101015-FA7E-4F46-AF08-5344E4D74306}"/>
                </a:ext>
              </a:extLst>
            </p:cNvPr>
            <p:cNvSpPr>
              <a:spLocks/>
            </p:cNvSpPr>
            <p:nvPr/>
          </p:nvSpPr>
          <p:spPr bwMode="auto">
            <a:xfrm>
              <a:off x="6824" y="1093"/>
              <a:ext cx="924" cy="445"/>
            </a:xfrm>
            <a:custGeom>
              <a:avLst/>
              <a:gdLst>
                <a:gd name="T0" fmla="*/ 1014 w 1849"/>
                <a:gd name="T1" fmla="*/ 73 h 890"/>
                <a:gd name="T2" fmla="*/ 998 w 1849"/>
                <a:gd name="T3" fmla="*/ 209 h 890"/>
                <a:gd name="T4" fmla="*/ 1051 w 1849"/>
                <a:gd name="T5" fmla="*/ 214 h 890"/>
                <a:gd name="T6" fmla="*/ 1112 w 1849"/>
                <a:gd name="T7" fmla="*/ 128 h 890"/>
                <a:gd name="T8" fmla="*/ 1147 w 1849"/>
                <a:gd name="T9" fmla="*/ 93 h 890"/>
                <a:gd name="T10" fmla="*/ 1147 w 1849"/>
                <a:gd name="T11" fmla="*/ 107 h 890"/>
                <a:gd name="T12" fmla="*/ 1141 w 1849"/>
                <a:gd name="T13" fmla="*/ 126 h 890"/>
                <a:gd name="T14" fmla="*/ 1130 w 1849"/>
                <a:gd name="T15" fmla="*/ 149 h 890"/>
                <a:gd name="T16" fmla="*/ 1120 w 1849"/>
                <a:gd name="T17" fmla="*/ 168 h 890"/>
                <a:gd name="T18" fmla="*/ 1092 w 1849"/>
                <a:gd name="T19" fmla="*/ 218 h 890"/>
                <a:gd name="T20" fmla="*/ 1247 w 1849"/>
                <a:gd name="T21" fmla="*/ 256 h 890"/>
                <a:gd name="T22" fmla="*/ 1392 w 1849"/>
                <a:gd name="T23" fmla="*/ 317 h 890"/>
                <a:gd name="T24" fmla="*/ 1523 w 1849"/>
                <a:gd name="T25" fmla="*/ 400 h 890"/>
                <a:gd name="T26" fmla="*/ 1639 w 1849"/>
                <a:gd name="T27" fmla="*/ 501 h 890"/>
                <a:gd name="T28" fmla="*/ 1738 w 1849"/>
                <a:gd name="T29" fmla="*/ 619 h 890"/>
                <a:gd name="T30" fmla="*/ 1817 w 1849"/>
                <a:gd name="T31" fmla="*/ 752 h 890"/>
                <a:gd name="T32" fmla="*/ 1815 w 1849"/>
                <a:gd name="T33" fmla="*/ 801 h 890"/>
                <a:gd name="T34" fmla="*/ 1732 w 1849"/>
                <a:gd name="T35" fmla="*/ 751 h 890"/>
                <a:gd name="T36" fmla="*/ 1629 w 1849"/>
                <a:gd name="T37" fmla="*/ 710 h 890"/>
                <a:gd name="T38" fmla="*/ 1517 w 1849"/>
                <a:gd name="T39" fmla="*/ 690 h 890"/>
                <a:gd name="T40" fmla="*/ 1398 w 1849"/>
                <a:gd name="T41" fmla="*/ 691 h 890"/>
                <a:gd name="T42" fmla="*/ 1273 w 1849"/>
                <a:gd name="T43" fmla="*/ 713 h 890"/>
                <a:gd name="T44" fmla="*/ 1141 w 1849"/>
                <a:gd name="T45" fmla="*/ 755 h 890"/>
                <a:gd name="T46" fmla="*/ 1039 w 1849"/>
                <a:gd name="T47" fmla="*/ 783 h 890"/>
                <a:gd name="T48" fmla="*/ 938 w 1849"/>
                <a:gd name="T49" fmla="*/ 780 h 890"/>
                <a:gd name="T50" fmla="*/ 809 w 1849"/>
                <a:gd name="T51" fmla="*/ 749 h 890"/>
                <a:gd name="T52" fmla="*/ 655 w 1849"/>
                <a:gd name="T53" fmla="*/ 726 h 890"/>
                <a:gd name="T54" fmla="*/ 503 w 1849"/>
                <a:gd name="T55" fmla="*/ 718 h 890"/>
                <a:gd name="T56" fmla="*/ 389 w 1849"/>
                <a:gd name="T57" fmla="*/ 719 h 890"/>
                <a:gd name="T58" fmla="*/ 314 w 1849"/>
                <a:gd name="T59" fmla="*/ 738 h 890"/>
                <a:gd name="T60" fmla="*/ 248 w 1849"/>
                <a:gd name="T61" fmla="*/ 775 h 890"/>
                <a:gd name="T62" fmla="*/ 194 w 1849"/>
                <a:gd name="T63" fmla="*/ 828 h 890"/>
                <a:gd name="T64" fmla="*/ 175 w 1849"/>
                <a:gd name="T65" fmla="*/ 869 h 890"/>
                <a:gd name="T66" fmla="*/ 136 w 1849"/>
                <a:gd name="T67" fmla="*/ 885 h 890"/>
                <a:gd name="T68" fmla="*/ 80 w 1849"/>
                <a:gd name="T69" fmla="*/ 876 h 890"/>
                <a:gd name="T70" fmla="*/ 39 w 1849"/>
                <a:gd name="T71" fmla="*/ 871 h 890"/>
                <a:gd name="T72" fmla="*/ 0 w 1849"/>
                <a:gd name="T73" fmla="*/ 867 h 890"/>
                <a:gd name="T74" fmla="*/ 58 w 1849"/>
                <a:gd name="T75" fmla="*/ 731 h 890"/>
                <a:gd name="T76" fmla="*/ 136 w 1849"/>
                <a:gd name="T77" fmla="*/ 607 h 890"/>
                <a:gd name="T78" fmla="*/ 230 w 1849"/>
                <a:gd name="T79" fmla="*/ 496 h 890"/>
                <a:gd name="T80" fmla="*/ 341 w 1849"/>
                <a:gd name="T81" fmla="*/ 401 h 890"/>
                <a:gd name="T82" fmla="*/ 466 w 1849"/>
                <a:gd name="T83" fmla="*/ 321 h 890"/>
                <a:gd name="T84" fmla="*/ 601 w 1849"/>
                <a:gd name="T85" fmla="*/ 261 h 890"/>
                <a:gd name="T86" fmla="*/ 747 w 1849"/>
                <a:gd name="T87" fmla="*/ 222 h 890"/>
                <a:gd name="T88" fmla="*/ 727 w 1849"/>
                <a:gd name="T89" fmla="*/ 189 h 890"/>
                <a:gd name="T90" fmla="*/ 717 w 1849"/>
                <a:gd name="T91" fmla="*/ 171 h 890"/>
                <a:gd name="T92" fmla="*/ 707 w 1849"/>
                <a:gd name="T93" fmla="*/ 148 h 890"/>
                <a:gd name="T94" fmla="*/ 702 w 1849"/>
                <a:gd name="T95" fmla="*/ 129 h 890"/>
                <a:gd name="T96" fmla="*/ 702 w 1849"/>
                <a:gd name="T97" fmla="*/ 113 h 890"/>
                <a:gd name="T98" fmla="*/ 745 w 1849"/>
                <a:gd name="T99" fmla="*/ 160 h 890"/>
                <a:gd name="T100" fmla="*/ 858 w 1849"/>
                <a:gd name="T101" fmla="*/ 207 h 890"/>
                <a:gd name="T102" fmla="*/ 941 w 1849"/>
                <a:gd name="T103" fmla="*/ 205 h 890"/>
                <a:gd name="T104" fmla="*/ 960 w 1849"/>
                <a:gd name="T105" fmla="*/ 157 h 890"/>
                <a:gd name="T106" fmla="*/ 972 w 1849"/>
                <a:gd name="T107" fmla="*/ 94 h 890"/>
                <a:gd name="T108" fmla="*/ 981 w 1849"/>
                <a:gd name="T109" fmla="*/ 63 h 890"/>
                <a:gd name="T110" fmla="*/ 992 w 1849"/>
                <a:gd name="T111" fmla="*/ 34 h 890"/>
                <a:gd name="T112" fmla="*/ 1003 w 1849"/>
                <a:gd name="T113" fmla="*/ 17 h 890"/>
                <a:gd name="T114" fmla="*/ 1014 w 1849"/>
                <a:gd name="T115" fmla="*/ 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49" h="890">
                  <a:moveTo>
                    <a:pt x="1019" y="0"/>
                  </a:moveTo>
                  <a:lnTo>
                    <a:pt x="1014" y="73"/>
                  </a:lnTo>
                  <a:lnTo>
                    <a:pt x="1007" y="143"/>
                  </a:lnTo>
                  <a:lnTo>
                    <a:pt x="998" y="209"/>
                  </a:lnTo>
                  <a:lnTo>
                    <a:pt x="1025" y="211"/>
                  </a:lnTo>
                  <a:lnTo>
                    <a:pt x="1051" y="214"/>
                  </a:lnTo>
                  <a:lnTo>
                    <a:pt x="1081" y="170"/>
                  </a:lnTo>
                  <a:lnTo>
                    <a:pt x="1112" y="128"/>
                  </a:lnTo>
                  <a:lnTo>
                    <a:pt x="1146" y="83"/>
                  </a:lnTo>
                  <a:lnTo>
                    <a:pt x="1147" y="93"/>
                  </a:lnTo>
                  <a:lnTo>
                    <a:pt x="1147" y="101"/>
                  </a:lnTo>
                  <a:lnTo>
                    <a:pt x="1147" y="107"/>
                  </a:lnTo>
                  <a:lnTo>
                    <a:pt x="1145" y="116"/>
                  </a:lnTo>
                  <a:lnTo>
                    <a:pt x="1141" y="126"/>
                  </a:lnTo>
                  <a:lnTo>
                    <a:pt x="1136" y="138"/>
                  </a:lnTo>
                  <a:lnTo>
                    <a:pt x="1130" y="149"/>
                  </a:lnTo>
                  <a:lnTo>
                    <a:pt x="1125" y="160"/>
                  </a:lnTo>
                  <a:lnTo>
                    <a:pt x="1120" y="168"/>
                  </a:lnTo>
                  <a:lnTo>
                    <a:pt x="1105" y="193"/>
                  </a:lnTo>
                  <a:lnTo>
                    <a:pt x="1092" y="218"/>
                  </a:lnTo>
                  <a:lnTo>
                    <a:pt x="1170" y="233"/>
                  </a:lnTo>
                  <a:lnTo>
                    <a:pt x="1247" y="256"/>
                  </a:lnTo>
                  <a:lnTo>
                    <a:pt x="1320" y="283"/>
                  </a:lnTo>
                  <a:lnTo>
                    <a:pt x="1392" y="317"/>
                  </a:lnTo>
                  <a:lnTo>
                    <a:pt x="1459" y="356"/>
                  </a:lnTo>
                  <a:lnTo>
                    <a:pt x="1523" y="400"/>
                  </a:lnTo>
                  <a:lnTo>
                    <a:pt x="1583" y="449"/>
                  </a:lnTo>
                  <a:lnTo>
                    <a:pt x="1639" y="501"/>
                  </a:lnTo>
                  <a:lnTo>
                    <a:pt x="1691" y="558"/>
                  </a:lnTo>
                  <a:lnTo>
                    <a:pt x="1738" y="619"/>
                  </a:lnTo>
                  <a:lnTo>
                    <a:pt x="1780" y="685"/>
                  </a:lnTo>
                  <a:lnTo>
                    <a:pt x="1817" y="752"/>
                  </a:lnTo>
                  <a:lnTo>
                    <a:pt x="1849" y="824"/>
                  </a:lnTo>
                  <a:lnTo>
                    <a:pt x="1815" y="801"/>
                  </a:lnTo>
                  <a:lnTo>
                    <a:pt x="1782" y="779"/>
                  </a:lnTo>
                  <a:lnTo>
                    <a:pt x="1732" y="751"/>
                  </a:lnTo>
                  <a:lnTo>
                    <a:pt x="1682" y="728"/>
                  </a:lnTo>
                  <a:lnTo>
                    <a:pt x="1629" y="710"/>
                  </a:lnTo>
                  <a:lnTo>
                    <a:pt x="1574" y="698"/>
                  </a:lnTo>
                  <a:lnTo>
                    <a:pt x="1517" y="690"/>
                  </a:lnTo>
                  <a:lnTo>
                    <a:pt x="1459" y="688"/>
                  </a:lnTo>
                  <a:lnTo>
                    <a:pt x="1398" y="691"/>
                  </a:lnTo>
                  <a:lnTo>
                    <a:pt x="1337" y="699"/>
                  </a:lnTo>
                  <a:lnTo>
                    <a:pt x="1273" y="713"/>
                  </a:lnTo>
                  <a:lnTo>
                    <a:pt x="1208" y="731"/>
                  </a:lnTo>
                  <a:lnTo>
                    <a:pt x="1141" y="755"/>
                  </a:lnTo>
                  <a:lnTo>
                    <a:pt x="1090" y="773"/>
                  </a:lnTo>
                  <a:lnTo>
                    <a:pt x="1039" y="783"/>
                  </a:lnTo>
                  <a:lnTo>
                    <a:pt x="989" y="785"/>
                  </a:lnTo>
                  <a:lnTo>
                    <a:pt x="938" y="780"/>
                  </a:lnTo>
                  <a:lnTo>
                    <a:pt x="889" y="770"/>
                  </a:lnTo>
                  <a:lnTo>
                    <a:pt x="809" y="749"/>
                  </a:lnTo>
                  <a:lnTo>
                    <a:pt x="731" y="735"/>
                  </a:lnTo>
                  <a:lnTo>
                    <a:pt x="655" y="726"/>
                  </a:lnTo>
                  <a:lnTo>
                    <a:pt x="579" y="721"/>
                  </a:lnTo>
                  <a:lnTo>
                    <a:pt x="503" y="718"/>
                  </a:lnTo>
                  <a:lnTo>
                    <a:pt x="429" y="717"/>
                  </a:lnTo>
                  <a:lnTo>
                    <a:pt x="389" y="719"/>
                  </a:lnTo>
                  <a:lnTo>
                    <a:pt x="350" y="727"/>
                  </a:lnTo>
                  <a:lnTo>
                    <a:pt x="314" y="738"/>
                  </a:lnTo>
                  <a:lnTo>
                    <a:pt x="280" y="754"/>
                  </a:lnTo>
                  <a:lnTo>
                    <a:pt x="248" y="775"/>
                  </a:lnTo>
                  <a:lnTo>
                    <a:pt x="220" y="800"/>
                  </a:lnTo>
                  <a:lnTo>
                    <a:pt x="194" y="828"/>
                  </a:lnTo>
                  <a:lnTo>
                    <a:pt x="183" y="848"/>
                  </a:lnTo>
                  <a:lnTo>
                    <a:pt x="175" y="869"/>
                  </a:lnTo>
                  <a:lnTo>
                    <a:pt x="171" y="890"/>
                  </a:lnTo>
                  <a:lnTo>
                    <a:pt x="136" y="885"/>
                  </a:lnTo>
                  <a:lnTo>
                    <a:pt x="106" y="879"/>
                  </a:lnTo>
                  <a:lnTo>
                    <a:pt x="80" y="876"/>
                  </a:lnTo>
                  <a:lnTo>
                    <a:pt x="58" y="873"/>
                  </a:lnTo>
                  <a:lnTo>
                    <a:pt x="39" y="871"/>
                  </a:lnTo>
                  <a:lnTo>
                    <a:pt x="23" y="871"/>
                  </a:lnTo>
                  <a:lnTo>
                    <a:pt x="0" y="867"/>
                  </a:lnTo>
                  <a:lnTo>
                    <a:pt x="27" y="799"/>
                  </a:lnTo>
                  <a:lnTo>
                    <a:pt x="58" y="731"/>
                  </a:lnTo>
                  <a:lnTo>
                    <a:pt x="95" y="668"/>
                  </a:lnTo>
                  <a:lnTo>
                    <a:pt x="136" y="607"/>
                  </a:lnTo>
                  <a:lnTo>
                    <a:pt x="181" y="551"/>
                  </a:lnTo>
                  <a:lnTo>
                    <a:pt x="230" y="496"/>
                  </a:lnTo>
                  <a:lnTo>
                    <a:pt x="284" y="446"/>
                  </a:lnTo>
                  <a:lnTo>
                    <a:pt x="341" y="401"/>
                  </a:lnTo>
                  <a:lnTo>
                    <a:pt x="402" y="359"/>
                  </a:lnTo>
                  <a:lnTo>
                    <a:pt x="466" y="321"/>
                  </a:lnTo>
                  <a:lnTo>
                    <a:pt x="531" y="289"/>
                  </a:lnTo>
                  <a:lnTo>
                    <a:pt x="601" y="261"/>
                  </a:lnTo>
                  <a:lnTo>
                    <a:pt x="673" y="240"/>
                  </a:lnTo>
                  <a:lnTo>
                    <a:pt x="747" y="222"/>
                  </a:lnTo>
                  <a:lnTo>
                    <a:pt x="738" y="206"/>
                  </a:lnTo>
                  <a:lnTo>
                    <a:pt x="727" y="189"/>
                  </a:lnTo>
                  <a:lnTo>
                    <a:pt x="723" y="181"/>
                  </a:lnTo>
                  <a:lnTo>
                    <a:pt x="717" y="171"/>
                  </a:lnTo>
                  <a:lnTo>
                    <a:pt x="713" y="159"/>
                  </a:lnTo>
                  <a:lnTo>
                    <a:pt x="707" y="148"/>
                  </a:lnTo>
                  <a:lnTo>
                    <a:pt x="704" y="137"/>
                  </a:lnTo>
                  <a:lnTo>
                    <a:pt x="702" y="129"/>
                  </a:lnTo>
                  <a:lnTo>
                    <a:pt x="701" y="122"/>
                  </a:lnTo>
                  <a:lnTo>
                    <a:pt x="702" y="113"/>
                  </a:lnTo>
                  <a:lnTo>
                    <a:pt x="702" y="104"/>
                  </a:lnTo>
                  <a:lnTo>
                    <a:pt x="745" y="160"/>
                  </a:lnTo>
                  <a:lnTo>
                    <a:pt x="784" y="216"/>
                  </a:lnTo>
                  <a:lnTo>
                    <a:pt x="858" y="207"/>
                  </a:lnTo>
                  <a:lnTo>
                    <a:pt x="933" y="205"/>
                  </a:lnTo>
                  <a:lnTo>
                    <a:pt x="941" y="205"/>
                  </a:lnTo>
                  <a:lnTo>
                    <a:pt x="950" y="206"/>
                  </a:lnTo>
                  <a:lnTo>
                    <a:pt x="960" y="157"/>
                  </a:lnTo>
                  <a:lnTo>
                    <a:pt x="970" y="106"/>
                  </a:lnTo>
                  <a:lnTo>
                    <a:pt x="972" y="94"/>
                  </a:lnTo>
                  <a:lnTo>
                    <a:pt x="976" y="80"/>
                  </a:lnTo>
                  <a:lnTo>
                    <a:pt x="981" y="63"/>
                  </a:lnTo>
                  <a:lnTo>
                    <a:pt x="986" y="48"/>
                  </a:lnTo>
                  <a:lnTo>
                    <a:pt x="992" y="34"/>
                  </a:lnTo>
                  <a:lnTo>
                    <a:pt x="997" y="23"/>
                  </a:lnTo>
                  <a:lnTo>
                    <a:pt x="1003" y="17"/>
                  </a:lnTo>
                  <a:lnTo>
                    <a:pt x="1008" y="11"/>
                  </a:lnTo>
                  <a:lnTo>
                    <a:pt x="1014" y="6"/>
                  </a:lnTo>
                  <a:lnTo>
                    <a:pt x="10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18">
              <a:extLst>
                <a:ext uri="{FF2B5EF4-FFF2-40B4-BE49-F238E27FC236}">
                  <a16:creationId xmlns:a16="http://schemas.microsoft.com/office/drawing/2014/main" id="{12F92AC0-5248-4047-87F3-307F6290A205}"/>
                </a:ext>
              </a:extLst>
            </p:cNvPr>
            <p:cNvSpPr>
              <a:spLocks/>
            </p:cNvSpPr>
            <p:nvPr/>
          </p:nvSpPr>
          <p:spPr bwMode="auto">
            <a:xfrm>
              <a:off x="7396" y="846"/>
              <a:ext cx="450" cy="316"/>
            </a:xfrm>
            <a:custGeom>
              <a:avLst/>
              <a:gdLst>
                <a:gd name="T0" fmla="*/ 619 w 899"/>
                <a:gd name="T1" fmla="*/ 0 h 632"/>
                <a:gd name="T2" fmla="*/ 703 w 899"/>
                <a:gd name="T3" fmla="*/ 10 h 632"/>
                <a:gd name="T4" fmla="*/ 776 w 899"/>
                <a:gd name="T5" fmla="*/ 35 h 632"/>
                <a:gd name="T6" fmla="*/ 836 w 899"/>
                <a:gd name="T7" fmla="*/ 68 h 632"/>
                <a:gd name="T8" fmla="*/ 872 w 899"/>
                <a:gd name="T9" fmla="*/ 98 h 632"/>
                <a:gd name="T10" fmla="*/ 891 w 899"/>
                <a:gd name="T11" fmla="*/ 124 h 632"/>
                <a:gd name="T12" fmla="*/ 896 w 899"/>
                <a:gd name="T13" fmla="*/ 134 h 632"/>
                <a:gd name="T14" fmla="*/ 898 w 899"/>
                <a:gd name="T15" fmla="*/ 138 h 632"/>
                <a:gd name="T16" fmla="*/ 898 w 899"/>
                <a:gd name="T17" fmla="*/ 139 h 632"/>
                <a:gd name="T18" fmla="*/ 894 w 899"/>
                <a:gd name="T19" fmla="*/ 143 h 632"/>
                <a:gd name="T20" fmla="*/ 885 w 899"/>
                <a:gd name="T21" fmla="*/ 149 h 632"/>
                <a:gd name="T22" fmla="*/ 864 w 899"/>
                <a:gd name="T23" fmla="*/ 169 h 632"/>
                <a:gd name="T24" fmla="*/ 826 w 899"/>
                <a:gd name="T25" fmla="*/ 210 h 632"/>
                <a:gd name="T26" fmla="*/ 771 w 899"/>
                <a:gd name="T27" fmla="*/ 282 h 632"/>
                <a:gd name="T28" fmla="*/ 708 w 899"/>
                <a:gd name="T29" fmla="*/ 360 h 632"/>
                <a:gd name="T30" fmla="*/ 631 w 899"/>
                <a:gd name="T31" fmla="*/ 434 h 632"/>
                <a:gd name="T32" fmla="*/ 540 w 899"/>
                <a:gd name="T33" fmla="*/ 501 h 632"/>
                <a:gd name="T34" fmla="*/ 437 w 899"/>
                <a:gd name="T35" fmla="*/ 554 h 632"/>
                <a:gd name="T36" fmla="*/ 326 w 899"/>
                <a:gd name="T37" fmla="*/ 592 h 632"/>
                <a:gd name="T38" fmla="*/ 216 w 899"/>
                <a:gd name="T39" fmla="*/ 613 h 632"/>
                <a:gd name="T40" fmla="*/ 170 w 899"/>
                <a:gd name="T41" fmla="*/ 618 h 632"/>
                <a:gd name="T42" fmla="*/ 115 w 899"/>
                <a:gd name="T43" fmla="*/ 625 h 632"/>
                <a:gd name="T44" fmla="*/ 62 w 899"/>
                <a:gd name="T45" fmla="*/ 630 h 632"/>
                <a:gd name="T46" fmla="*/ 25 w 899"/>
                <a:gd name="T47" fmla="*/ 632 h 632"/>
                <a:gd name="T48" fmla="*/ 79 w 899"/>
                <a:gd name="T49" fmla="*/ 553 h 632"/>
                <a:gd name="T50" fmla="*/ 130 w 899"/>
                <a:gd name="T51" fmla="*/ 489 h 632"/>
                <a:gd name="T52" fmla="*/ 176 w 899"/>
                <a:gd name="T53" fmla="*/ 439 h 632"/>
                <a:gd name="T54" fmla="*/ 225 w 899"/>
                <a:gd name="T55" fmla="*/ 394 h 632"/>
                <a:gd name="T56" fmla="*/ 286 w 899"/>
                <a:gd name="T57" fmla="*/ 344 h 632"/>
                <a:gd name="T58" fmla="*/ 361 w 899"/>
                <a:gd name="T59" fmla="*/ 296 h 632"/>
                <a:gd name="T60" fmla="*/ 431 w 899"/>
                <a:gd name="T61" fmla="*/ 265 h 632"/>
                <a:gd name="T62" fmla="*/ 481 w 899"/>
                <a:gd name="T63" fmla="*/ 247 h 632"/>
                <a:gd name="T64" fmla="*/ 515 w 899"/>
                <a:gd name="T65" fmla="*/ 241 h 632"/>
                <a:gd name="T66" fmla="*/ 550 w 899"/>
                <a:gd name="T67" fmla="*/ 234 h 632"/>
                <a:gd name="T68" fmla="*/ 562 w 899"/>
                <a:gd name="T69" fmla="*/ 232 h 632"/>
                <a:gd name="T70" fmla="*/ 550 w 899"/>
                <a:gd name="T71" fmla="*/ 233 h 632"/>
                <a:gd name="T72" fmla="*/ 515 w 899"/>
                <a:gd name="T73" fmla="*/ 237 h 632"/>
                <a:gd name="T74" fmla="*/ 480 w 899"/>
                <a:gd name="T75" fmla="*/ 241 h 632"/>
                <a:gd name="T76" fmla="*/ 427 w 899"/>
                <a:gd name="T77" fmla="*/ 255 h 632"/>
                <a:gd name="T78" fmla="*/ 353 w 899"/>
                <a:gd name="T79" fmla="*/ 283 h 632"/>
                <a:gd name="T80" fmla="*/ 274 w 899"/>
                <a:gd name="T81" fmla="*/ 326 h 632"/>
                <a:gd name="T82" fmla="*/ 206 w 899"/>
                <a:gd name="T83" fmla="*/ 372 h 632"/>
                <a:gd name="T84" fmla="*/ 153 w 899"/>
                <a:gd name="T85" fmla="*/ 416 h 632"/>
                <a:gd name="T86" fmla="*/ 103 w 899"/>
                <a:gd name="T87" fmla="*/ 464 h 632"/>
                <a:gd name="T88" fmla="*/ 38 w 899"/>
                <a:gd name="T89" fmla="*/ 533 h 632"/>
                <a:gd name="T90" fmla="*/ 1 w 899"/>
                <a:gd name="T91" fmla="*/ 571 h 632"/>
                <a:gd name="T92" fmla="*/ 2 w 899"/>
                <a:gd name="T93" fmla="*/ 529 h 632"/>
                <a:gd name="T94" fmla="*/ 15 w 899"/>
                <a:gd name="T95" fmla="*/ 450 h 632"/>
                <a:gd name="T96" fmla="*/ 45 w 899"/>
                <a:gd name="T97" fmla="*/ 363 h 632"/>
                <a:gd name="T98" fmla="*/ 92 w 899"/>
                <a:gd name="T99" fmla="*/ 275 h 632"/>
                <a:gd name="T100" fmla="*/ 157 w 899"/>
                <a:gd name="T101" fmla="*/ 194 h 632"/>
                <a:gd name="T102" fmla="*/ 237 w 899"/>
                <a:gd name="T103" fmla="*/ 122 h 632"/>
                <a:gd name="T104" fmla="*/ 330 w 899"/>
                <a:gd name="T105" fmla="*/ 64 h 632"/>
                <a:gd name="T106" fmla="*/ 434 w 899"/>
                <a:gd name="T107" fmla="*/ 23 h 632"/>
                <a:gd name="T108" fmla="*/ 531 w 899"/>
                <a:gd name="T109" fmla="*/ 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9" h="632">
                  <a:moveTo>
                    <a:pt x="575" y="0"/>
                  </a:moveTo>
                  <a:lnTo>
                    <a:pt x="619" y="0"/>
                  </a:lnTo>
                  <a:lnTo>
                    <a:pt x="662" y="3"/>
                  </a:lnTo>
                  <a:lnTo>
                    <a:pt x="703" y="10"/>
                  </a:lnTo>
                  <a:lnTo>
                    <a:pt x="741" y="21"/>
                  </a:lnTo>
                  <a:lnTo>
                    <a:pt x="776" y="35"/>
                  </a:lnTo>
                  <a:lnTo>
                    <a:pt x="808" y="50"/>
                  </a:lnTo>
                  <a:lnTo>
                    <a:pt x="836" y="68"/>
                  </a:lnTo>
                  <a:lnTo>
                    <a:pt x="858" y="85"/>
                  </a:lnTo>
                  <a:lnTo>
                    <a:pt x="872" y="98"/>
                  </a:lnTo>
                  <a:lnTo>
                    <a:pt x="883" y="112"/>
                  </a:lnTo>
                  <a:lnTo>
                    <a:pt x="891" y="124"/>
                  </a:lnTo>
                  <a:lnTo>
                    <a:pt x="894" y="130"/>
                  </a:lnTo>
                  <a:lnTo>
                    <a:pt x="896" y="134"/>
                  </a:lnTo>
                  <a:lnTo>
                    <a:pt x="897" y="137"/>
                  </a:lnTo>
                  <a:lnTo>
                    <a:pt x="898" y="138"/>
                  </a:lnTo>
                  <a:lnTo>
                    <a:pt x="899" y="139"/>
                  </a:lnTo>
                  <a:lnTo>
                    <a:pt x="898" y="139"/>
                  </a:lnTo>
                  <a:lnTo>
                    <a:pt x="897" y="141"/>
                  </a:lnTo>
                  <a:lnTo>
                    <a:pt x="894" y="143"/>
                  </a:lnTo>
                  <a:lnTo>
                    <a:pt x="891" y="146"/>
                  </a:lnTo>
                  <a:lnTo>
                    <a:pt x="885" y="149"/>
                  </a:lnTo>
                  <a:lnTo>
                    <a:pt x="875" y="158"/>
                  </a:lnTo>
                  <a:lnTo>
                    <a:pt x="864" y="169"/>
                  </a:lnTo>
                  <a:lnTo>
                    <a:pt x="852" y="181"/>
                  </a:lnTo>
                  <a:lnTo>
                    <a:pt x="826" y="210"/>
                  </a:lnTo>
                  <a:lnTo>
                    <a:pt x="799" y="244"/>
                  </a:lnTo>
                  <a:lnTo>
                    <a:pt x="771" y="282"/>
                  </a:lnTo>
                  <a:lnTo>
                    <a:pt x="741" y="321"/>
                  </a:lnTo>
                  <a:lnTo>
                    <a:pt x="708" y="360"/>
                  </a:lnTo>
                  <a:lnTo>
                    <a:pt x="671" y="398"/>
                  </a:lnTo>
                  <a:lnTo>
                    <a:pt x="631" y="434"/>
                  </a:lnTo>
                  <a:lnTo>
                    <a:pt x="587" y="469"/>
                  </a:lnTo>
                  <a:lnTo>
                    <a:pt x="540" y="501"/>
                  </a:lnTo>
                  <a:lnTo>
                    <a:pt x="490" y="529"/>
                  </a:lnTo>
                  <a:lnTo>
                    <a:pt x="437" y="554"/>
                  </a:lnTo>
                  <a:lnTo>
                    <a:pt x="382" y="575"/>
                  </a:lnTo>
                  <a:lnTo>
                    <a:pt x="326" y="592"/>
                  </a:lnTo>
                  <a:lnTo>
                    <a:pt x="270" y="604"/>
                  </a:lnTo>
                  <a:lnTo>
                    <a:pt x="216" y="613"/>
                  </a:lnTo>
                  <a:lnTo>
                    <a:pt x="195" y="616"/>
                  </a:lnTo>
                  <a:lnTo>
                    <a:pt x="170" y="618"/>
                  </a:lnTo>
                  <a:lnTo>
                    <a:pt x="144" y="621"/>
                  </a:lnTo>
                  <a:lnTo>
                    <a:pt x="115" y="625"/>
                  </a:lnTo>
                  <a:lnTo>
                    <a:pt x="87" y="628"/>
                  </a:lnTo>
                  <a:lnTo>
                    <a:pt x="62" y="630"/>
                  </a:lnTo>
                  <a:lnTo>
                    <a:pt x="40" y="631"/>
                  </a:lnTo>
                  <a:lnTo>
                    <a:pt x="25" y="632"/>
                  </a:lnTo>
                  <a:lnTo>
                    <a:pt x="51" y="592"/>
                  </a:lnTo>
                  <a:lnTo>
                    <a:pt x="79" y="553"/>
                  </a:lnTo>
                  <a:lnTo>
                    <a:pt x="109" y="516"/>
                  </a:lnTo>
                  <a:lnTo>
                    <a:pt x="130" y="489"/>
                  </a:lnTo>
                  <a:lnTo>
                    <a:pt x="153" y="464"/>
                  </a:lnTo>
                  <a:lnTo>
                    <a:pt x="176" y="439"/>
                  </a:lnTo>
                  <a:lnTo>
                    <a:pt x="201" y="416"/>
                  </a:lnTo>
                  <a:lnTo>
                    <a:pt x="225" y="394"/>
                  </a:lnTo>
                  <a:lnTo>
                    <a:pt x="249" y="372"/>
                  </a:lnTo>
                  <a:lnTo>
                    <a:pt x="286" y="344"/>
                  </a:lnTo>
                  <a:lnTo>
                    <a:pt x="324" y="317"/>
                  </a:lnTo>
                  <a:lnTo>
                    <a:pt x="361" y="296"/>
                  </a:lnTo>
                  <a:lnTo>
                    <a:pt x="396" y="277"/>
                  </a:lnTo>
                  <a:lnTo>
                    <a:pt x="431" y="265"/>
                  </a:lnTo>
                  <a:lnTo>
                    <a:pt x="462" y="253"/>
                  </a:lnTo>
                  <a:lnTo>
                    <a:pt x="481" y="247"/>
                  </a:lnTo>
                  <a:lnTo>
                    <a:pt x="500" y="244"/>
                  </a:lnTo>
                  <a:lnTo>
                    <a:pt x="515" y="241"/>
                  </a:lnTo>
                  <a:lnTo>
                    <a:pt x="535" y="237"/>
                  </a:lnTo>
                  <a:lnTo>
                    <a:pt x="550" y="234"/>
                  </a:lnTo>
                  <a:lnTo>
                    <a:pt x="559" y="233"/>
                  </a:lnTo>
                  <a:lnTo>
                    <a:pt x="562" y="232"/>
                  </a:lnTo>
                  <a:lnTo>
                    <a:pt x="559" y="233"/>
                  </a:lnTo>
                  <a:lnTo>
                    <a:pt x="550" y="233"/>
                  </a:lnTo>
                  <a:lnTo>
                    <a:pt x="535" y="235"/>
                  </a:lnTo>
                  <a:lnTo>
                    <a:pt x="515" y="237"/>
                  </a:lnTo>
                  <a:lnTo>
                    <a:pt x="498" y="238"/>
                  </a:lnTo>
                  <a:lnTo>
                    <a:pt x="480" y="241"/>
                  </a:lnTo>
                  <a:lnTo>
                    <a:pt x="461" y="246"/>
                  </a:lnTo>
                  <a:lnTo>
                    <a:pt x="427" y="255"/>
                  </a:lnTo>
                  <a:lnTo>
                    <a:pt x="392" y="266"/>
                  </a:lnTo>
                  <a:lnTo>
                    <a:pt x="353" y="283"/>
                  </a:lnTo>
                  <a:lnTo>
                    <a:pt x="314" y="301"/>
                  </a:lnTo>
                  <a:lnTo>
                    <a:pt x="274" y="326"/>
                  </a:lnTo>
                  <a:lnTo>
                    <a:pt x="233" y="352"/>
                  </a:lnTo>
                  <a:lnTo>
                    <a:pt x="206" y="372"/>
                  </a:lnTo>
                  <a:lnTo>
                    <a:pt x="180" y="393"/>
                  </a:lnTo>
                  <a:lnTo>
                    <a:pt x="153" y="416"/>
                  </a:lnTo>
                  <a:lnTo>
                    <a:pt x="128" y="440"/>
                  </a:lnTo>
                  <a:lnTo>
                    <a:pt x="103" y="464"/>
                  </a:lnTo>
                  <a:lnTo>
                    <a:pt x="79" y="489"/>
                  </a:lnTo>
                  <a:lnTo>
                    <a:pt x="38" y="533"/>
                  </a:lnTo>
                  <a:lnTo>
                    <a:pt x="1" y="578"/>
                  </a:lnTo>
                  <a:lnTo>
                    <a:pt x="1" y="571"/>
                  </a:lnTo>
                  <a:lnTo>
                    <a:pt x="0" y="564"/>
                  </a:lnTo>
                  <a:lnTo>
                    <a:pt x="2" y="529"/>
                  </a:lnTo>
                  <a:lnTo>
                    <a:pt x="6" y="491"/>
                  </a:lnTo>
                  <a:lnTo>
                    <a:pt x="15" y="450"/>
                  </a:lnTo>
                  <a:lnTo>
                    <a:pt x="28" y="406"/>
                  </a:lnTo>
                  <a:lnTo>
                    <a:pt x="45" y="363"/>
                  </a:lnTo>
                  <a:lnTo>
                    <a:pt x="67" y="318"/>
                  </a:lnTo>
                  <a:lnTo>
                    <a:pt x="92" y="275"/>
                  </a:lnTo>
                  <a:lnTo>
                    <a:pt x="123" y="233"/>
                  </a:lnTo>
                  <a:lnTo>
                    <a:pt x="157" y="194"/>
                  </a:lnTo>
                  <a:lnTo>
                    <a:pt x="194" y="157"/>
                  </a:lnTo>
                  <a:lnTo>
                    <a:pt x="237" y="122"/>
                  </a:lnTo>
                  <a:lnTo>
                    <a:pt x="282" y="92"/>
                  </a:lnTo>
                  <a:lnTo>
                    <a:pt x="330" y="64"/>
                  </a:lnTo>
                  <a:lnTo>
                    <a:pt x="381" y="42"/>
                  </a:lnTo>
                  <a:lnTo>
                    <a:pt x="434" y="23"/>
                  </a:lnTo>
                  <a:lnTo>
                    <a:pt x="487" y="10"/>
                  </a:lnTo>
                  <a:lnTo>
                    <a:pt x="531" y="3"/>
                  </a:lnTo>
                  <a:lnTo>
                    <a:pt x="5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19">
              <a:extLst>
                <a:ext uri="{FF2B5EF4-FFF2-40B4-BE49-F238E27FC236}">
                  <a16:creationId xmlns:a16="http://schemas.microsoft.com/office/drawing/2014/main" id="{15E63B59-A769-48CF-9E30-8DDD8EADD375}"/>
                </a:ext>
              </a:extLst>
            </p:cNvPr>
            <p:cNvSpPr>
              <a:spLocks/>
            </p:cNvSpPr>
            <p:nvPr/>
          </p:nvSpPr>
          <p:spPr bwMode="auto">
            <a:xfrm>
              <a:off x="6726" y="856"/>
              <a:ext cx="449" cy="316"/>
            </a:xfrm>
            <a:custGeom>
              <a:avLst/>
              <a:gdLst>
                <a:gd name="T0" fmla="*/ 368 w 899"/>
                <a:gd name="T1" fmla="*/ 3 h 632"/>
                <a:gd name="T2" fmla="*/ 466 w 899"/>
                <a:gd name="T3" fmla="*/ 24 h 632"/>
                <a:gd name="T4" fmla="*/ 569 w 899"/>
                <a:gd name="T5" fmla="*/ 64 h 632"/>
                <a:gd name="T6" fmla="*/ 663 w 899"/>
                <a:gd name="T7" fmla="*/ 123 h 632"/>
                <a:gd name="T8" fmla="*/ 743 w 899"/>
                <a:gd name="T9" fmla="*/ 194 h 632"/>
                <a:gd name="T10" fmla="*/ 808 w 899"/>
                <a:gd name="T11" fmla="*/ 275 h 632"/>
                <a:gd name="T12" fmla="*/ 855 w 899"/>
                <a:gd name="T13" fmla="*/ 362 h 632"/>
                <a:gd name="T14" fmla="*/ 885 w 899"/>
                <a:gd name="T15" fmla="*/ 449 h 632"/>
                <a:gd name="T16" fmla="*/ 898 w 899"/>
                <a:gd name="T17" fmla="*/ 529 h 632"/>
                <a:gd name="T18" fmla="*/ 899 w 899"/>
                <a:gd name="T19" fmla="*/ 572 h 632"/>
                <a:gd name="T20" fmla="*/ 860 w 899"/>
                <a:gd name="T21" fmla="*/ 533 h 632"/>
                <a:gd name="T22" fmla="*/ 797 w 899"/>
                <a:gd name="T23" fmla="*/ 463 h 632"/>
                <a:gd name="T24" fmla="*/ 746 w 899"/>
                <a:gd name="T25" fmla="*/ 416 h 632"/>
                <a:gd name="T26" fmla="*/ 692 w 899"/>
                <a:gd name="T27" fmla="*/ 373 h 632"/>
                <a:gd name="T28" fmla="*/ 625 w 899"/>
                <a:gd name="T29" fmla="*/ 325 h 632"/>
                <a:gd name="T30" fmla="*/ 546 w 899"/>
                <a:gd name="T31" fmla="*/ 283 h 632"/>
                <a:gd name="T32" fmla="*/ 471 w 899"/>
                <a:gd name="T33" fmla="*/ 256 h 632"/>
                <a:gd name="T34" fmla="*/ 419 w 899"/>
                <a:gd name="T35" fmla="*/ 241 h 632"/>
                <a:gd name="T36" fmla="*/ 385 w 899"/>
                <a:gd name="T37" fmla="*/ 237 h 632"/>
                <a:gd name="T38" fmla="*/ 349 w 899"/>
                <a:gd name="T39" fmla="*/ 234 h 632"/>
                <a:gd name="T40" fmla="*/ 337 w 899"/>
                <a:gd name="T41" fmla="*/ 232 h 632"/>
                <a:gd name="T42" fmla="*/ 349 w 899"/>
                <a:gd name="T43" fmla="*/ 235 h 632"/>
                <a:gd name="T44" fmla="*/ 384 w 899"/>
                <a:gd name="T45" fmla="*/ 241 h 632"/>
                <a:gd name="T46" fmla="*/ 418 w 899"/>
                <a:gd name="T47" fmla="*/ 247 h 632"/>
                <a:gd name="T48" fmla="*/ 468 w 899"/>
                <a:gd name="T49" fmla="*/ 264 h 632"/>
                <a:gd name="T50" fmla="*/ 538 w 899"/>
                <a:gd name="T51" fmla="*/ 297 h 632"/>
                <a:gd name="T52" fmla="*/ 613 w 899"/>
                <a:gd name="T53" fmla="*/ 344 h 632"/>
                <a:gd name="T54" fmla="*/ 675 w 899"/>
                <a:gd name="T55" fmla="*/ 394 h 632"/>
                <a:gd name="T56" fmla="*/ 722 w 899"/>
                <a:gd name="T57" fmla="*/ 439 h 632"/>
                <a:gd name="T58" fmla="*/ 768 w 899"/>
                <a:gd name="T59" fmla="*/ 490 h 632"/>
                <a:gd name="T60" fmla="*/ 834 w 899"/>
                <a:gd name="T61" fmla="*/ 572 h 632"/>
                <a:gd name="T62" fmla="*/ 858 w 899"/>
                <a:gd name="T63" fmla="*/ 632 h 632"/>
                <a:gd name="T64" fmla="*/ 812 w 899"/>
                <a:gd name="T65" fmla="*/ 628 h 632"/>
                <a:gd name="T66" fmla="*/ 756 w 899"/>
                <a:gd name="T67" fmla="*/ 622 h 632"/>
                <a:gd name="T68" fmla="*/ 704 w 899"/>
                <a:gd name="T69" fmla="*/ 616 h 632"/>
                <a:gd name="T70" fmla="*/ 630 w 899"/>
                <a:gd name="T71" fmla="*/ 605 h 632"/>
                <a:gd name="T72" fmla="*/ 518 w 899"/>
                <a:gd name="T73" fmla="*/ 575 h 632"/>
                <a:gd name="T74" fmla="*/ 410 w 899"/>
                <a:gd name="T75" fmla="*/ 530 h 632"/>
                <a:gd name="T76" fmla="*/ 311 w 899"/>
                <a:gd name="T77" fmla="*/ 470 h 632"/>
                <a:gd name="T78" fmla="*/ 227 w 899"/>
                <a:gd name="T79" fmla="*/ 398 h 632"/>
                <a:gd name="T80" fmla="*/ 158 w 899"/>
                <a:gd name="T81" fmla="*/ 321 h 632"/>
                <a:gd name="T82" fmla="*/ 100 w 899"/>
                <a:gd name="T83" fmla="*/ 245 h 632"/>
                <a:gd name="T84" fmla="*/ 47 w 899"/>
                <a:gd name="T85" fmla="*/ 182 h 632"/>
                <a:gd name="T86" fmla="*/ 23 w 899"/>
                <a:gd name="T87" fmla="*/ 159 h 632"/>
                <a:gd name="T88" fmla="*/ 9 w 899"/>
                <a:gd name="T89" fmla="*/ 146 h 632"/>
                <a:gd name="T90" fmla="*/ 2 w 899"/>
                <a:gd name="T91" fmla="*/ 141 h 632"/>
                <a:gd name="T92" fmla="*/ 0 w 899"/>
                <a:gd name="T93" fmla="*/ 139 h 632"/>
                <a:gd name="T94" fmla="*/ 1 w 899"/>
                <a:gd name="T95" fmla="*/ 138 h 632"/>
                <a:gd name="T96" fmla="*/ 4 w 899"/>
                <a:gd name="T97" fmla="*/ 133 h 632"/>
                <a:gd name="T98" fmla="*/ 9 w 899"/>
                <a:gd name="T99" fmla="*/ 124 h 632"/>
                <a:gd name="T100" fmla="*/ 28 w 899"/>
                <a:gd name="T101" fmla="*/ 99 h 632"/>
                <a:gd name="T102" fmla="*/ 64 w 899"/>
                <a:gd name="T103" fmla="*/ 67 h 632"/>
                <a:gd name="T104" fmla="*/ 122 w 899"/>
                <a:gd name="T105" fmla="*/ 35 h 632"/>
                <a:gd name="T106" fmla="*/ 197 w 899"/>
                <a:gd name="T107" fmla="*/ 11 h 632"/>
                <a:gd name="T108" fmla="*/ 280 w 899"/>
                <a:gd name="T109"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9" h="632">
                  <a:moveTo>
                    <a:pt x="324" y="0"/>
                  </a:moveTo>
                  <a:lnTo>
                    <a:pt x="368" y="3"/>
                  </a:lnTo>
                  <a:lnTo>
                    <a:pt x="412" y="11"/>
                  </a:lnTo>
                  <a:lnTo>
                    <a:pt x="466" y="24"/>
                  </a:lnTo>
                  <a:lnTo>
                    <a:pt x="519" y="41"/>
                  </a:lnTo>
                  <a:lnTo>
                    <a:pt x="569" y="64"/>
                  </a:lnTo>
                  <a:lnTo>
                    <a:pt x="618" y="91"/>
                  </a:lnTo>
                  <a:lnTo>
                    <a:pt x="663" y="123"/>
                  </a:lnTo>
                  <a:lnTo>
                    <a:pt x="704" y="157"/>
                  </a:lnTo>
                  <a:lnTo>
                    <a:pt x="743" y="194"/>
                  </a:lnTo>
                  <a:lnTo>
                    <a:pt x="777" y="234"/>
                  </a:lnTo>
                  <a:lnTo>
                    <a:pt x="808" y="275"/>
                  </a:lnTo>
                  <a:lnTo>
                    <a:pt x="833" y="318"/>
                  </a:lnTo>
                  <a:lnTo>
                    <a:pt x="855" y="362"/>
                  </a:lnTo>
                  <a:lnTo>
                    <a:pt x="871" y="406"/>
                  </a:lnTo>
                  <a:lnTo>
                    <a:pt x="885" y="449"/>
                  </a:lnTo>
                  <a:lnTo>
                    <a:pt x="893" y="491"/>
                  </a:lnTo>
                  <a:lnTo>
                    <a:pt x="898" y="529"/>
                  </a:lnTo>
                  <a:lnTo>
                    <a:pt x="899" y="565"/>
                  </a:lnTo>
                  <a:lnTo>
                    <a:pt x="899" y="572"/>
                  </a:lnTo>
                  <a:lnTo>
                    <a:pt x="898" y="579"/>
                  </a:lnTo>
                  <a:lnTo>
                    <a:pt x="860" y="533"/>
                  </a:lnTo>
                  <a:lnTo>
                    <a:pt x="821" y="490"/>
                  </a:lnTo>
                  <a:lnTo>
                    <a:pt x="797" y="463"/>
                  </a:lnTo>
                  <a:lnTo>
                    <a:pt x="771" y="439"/>
                  </a:lnTo>
                  <a:lnTo>
                    <a:pt x="746" y="416"/>
                  </a:lnTo>
                  <a:lnTo>
                    <a:pt x="720" y="394"/>
                  </a:lnTo>
                  <a:lnTo>
                    <a:pt x="692" y="373"/>
                  </a:lnTo>
                  <a:lnTo>
                    <a:pt x="666" y="352"/>
                  </a:lnTo>
                  <a:lnTo>
                    <a:pt x="625" y="325"/>
                  </a:lnTo>
                  <a:lnTo>
                    <a:pt x="586" y="301"/>
                  </a:lnTo>
                  <a:lnTo>
                    <a:pt x="546" y="283"/>
                  </a:lnTo>
                  <a:lnTo>
                    <a:pt x="508" y="265"/>
                  </a:lnTo>
                  <a:lnTo>
                    <a:pt x="471" y="256"/>
                  </a:lnTo>
                  <a:lnTo>
                    <a:pt x="438" y="246"/>
                  </a:lnTo>
                  <a:lnTo>
                    <a:pt x="419" y="241"/>
                  </a:lnTo>
                  <a:lnTo>
                    <a:pt x="401" y="239"/>
                  </a:lnTo>
                  <a:lnTo>
                    <a:pt x="385" y="237"/>
                  </a:lnTo>
                  <a:lnTo>
                    <a:pt x="364" y="235"/>
                  </a:lnTo>
                  <a:lnTo>
                    <a:pt x="349" y="234"/>
                  </a:lnTo>
                  <a:lnTo>
                    <a:pt x="340" y="233"/>
                  </a:lnTo>
                  <a:lnTo>
                    <a:pt x="337" y="232"/>
                  </a:lnTo>
                  <a:lnTo>
                    <a:pt x="340" y="233"/>
                  </a:lnTo>
                  <a:lnTo>
                    <a:pt x="349" y="235"/>
                  </a:lnTo>
                  <a:lnTo>
                    <a:pt x="364" y="237"/>
                  </a:lnTo>
                  <a:lnTo>
                    <a:pt x="384" y="241"/>
                  </a:lnTo>
                  <a:lnTo>
                    <a:pt x="400" y="244"/>
                  </a:lnTo>
                  <a:lnTo>
                    <a:pt x="418" y="247"/>
                  </a:lnTo>
                  <a:lnTo>
                    <a:pt x="436" y="253"/>
                  </a:lnTo>
                  <a:lnTo>
                    <a:pt x="468" y="264"/>
                  </a:lnTo>
                  <a:lnTo>
                    <a:pt x="503" y="277"/>
                  </a:lnTo>
                  <a:lnTo>
                    <a:pt x="538" y="297"/>
                  </a:lnTo>
                  <a:lnTo>
                    <a:pt x="576" y="318"/>
                  </a:lnTo>
                  <a:lnTo>
                    <a:pt x="613" y="344"/>
                  </a:lnTo>
                  <a:lnTo>
                    <a:pt x="651" y="372"/>
                  </a:lnTo>
                  <a:lnTo>
                    <a:pt x="675" y="394"/>
                  </a:lnTo>
                  <a:lnTo>
                    <a:pt x="699" y="416"/>
                  </a:lnTo>
                  <a:lnTo>
                    <a:pt x="722" y="439"/>
                  </a:lnTo>
                  <a:lnTo>
                    <a:pt x="745" y="464"/>
                  </a:lnTo>
                  <a:lnTo>
                    <a:pt x="768" y="490"/>
                  </a:lnTo>
                  <a:lnTo>
                    <a:pt x="790" y="516"/>
                  </a:lnTo>
                  <a:lnTo>
                    <a:pt x="834" y="572"/>
                  </a:lnTo>
                  <a:lnTo>
                    <a:pt x="875" y="632"/>
                  </a:lnTo>
                  <a:lnTo>
                    <a:pt x="858" y="632"/>
                  </a:lnTo>
                  <a:lnTo>
                    <a:pt x="837" y="630"/>
                  </a:lnTo>
                  <a:lnTo>
                    <a:pt x="812" y="628"/>
                  </a:lnTo>
                  <a:lnTo>
                    <a:pt x="785" y="626"/>
                  </a:lnTo>
                  <a:lnTo>
                    <a:pt x="756" y="622"/>
                  </a:lnTo>
                  <a:lnTo>
                    <a:pt x="729" y="619"/>
                  </a:lnTo>
                  <a:lnTo>
                    <a:pt x="704" y="616"/>
                  </a:lnTo>
                  <a:lnTo>
                    <a:pt x="683" y="614"/>
                  </a:lnTo>
                  <a:lnTo>
                    <a:pt x="630" y="605"/>
                  </a:lnTo>
                  <a:lnTo>
                    <a:pt x="574" y="592"/>
                  </a:lnTo>
                  <a:lnTo>
                    <a:pt x="518" y="575"/>
                  </a:lnTo>
                  <a:lnTo>
                    <a:pt x="463" y="555"/>
                  </a:lnTo>
                  <a:lnTo>
                    <a:pt x="410" y="530"/>
                  </a:lnTo>
                  <a:lnTo>
                    <a:pt x="359" y="501"/>
                  </a:lnTo>
                  <a:lnTo>
                    <a:pt x="311" y="470"/>
                  </a:lnTo>
                  <a:lnTo>
                    <a:pt x="268" y="435"/>
                  </a:lnTo>
                  <a:lnTo>
                    <a:pt x="227" y="398"/>
                  </a:lnTo>
                  <a:lnTo>
                    <a:pt x="191" y="360"/>
                  </a:lnTo>
                  <a:lnTo>
                    <a:pt x="158" y="321"/>
                  </a:lnTo>
                  <a:lnTo>
                    <a:pt x="128" y="283"/>
                  </a:lnTo>
                  <a:lnTo>
                    <a:pt x="100" y="245"/>
                  </a:lnTo>
                  <a:lnTo>
                    <a:pt x="73" y="211"/>
                  </a:lnTo>
                  <a:lnTo>
                    <a:pt x="47" y="182"/>
                  </a:lnTo>
                  <a:lnTo>
                    <a:pt x="35" y="170"/>
                  </a:lnTo>
                  <a:lnTo>
                    <a:pt x="23" y="159"/>
                  </a:lnTo>
                  <a:lnTo>
                    <a:pt x="14" y="150"/>
                  </a:lnTo>
                  <a:lnTo>
                    <a:pt x="9" y="146"/>
                  </a:lnTo>
                  <a:lnTo>
                    <a:pt x="6" y="144"/>
                  </a:lnTo>
                  <a:lnTo>
                    <a:pt x="2" y="141"/>
                  </a:lnTo>
                  <a:lnTo>
                    <a:pt x="0" y="140"/>
                  </a:lnTo>
                  <a:lnTo>
                    <a:pt x="0" y="139"/>
                  </a:lnTo>
                  <a:lnTo>
                    <a:pt x="0" y="139"/>
                  </a:lnTo>
                  <a:lnTo>
                    <a:pt x="1" y="138"/>
                  </a:lnTo>
                  <a:lnTo>
                    <a:pt x="2" y="136"/>
                  </a:lnTo>
                  <a:lnTo>
                    <a:pt x="4" y="133"/>
                  </a:lnTo>
                  <a:lnTo>
                    <a:pt x="7" y="128"/>
                  </a:lnTo>
                  <a:lnTo>
                    <a:pt x="9" y="124"/>
                  </a:lnTo>
                  <a:lnTo>
                    <a:pt x="17" y="113"/>
                  </a:lnTo>
                  <a:lnTo>
                    <a:pt x="28" y="99"/>
                  </a:lnTo>
                  <a:lnTo>
                    <a:pt x="42" y="85"/>
                  </a:lnTo>
                  <a:lnTo>
                    <a:pt x="64" y="67"/>
                  </a:lnTo>
                  <a:lnTo>
                    <a:pt x="91" y="50"/>
                  </a:lnTo>
                  <a:lnTo>
                    <a:pt x="122" y="35"/>
                  </a:lnTo>
                  <a:lnTo>
                    <a:pt x="157" y="22"/>
                  </a:lnTo>
                  <a:lnTo>
                    <a:pt x="197" y="11"/>
                  </a:lnTo>
                  <a:lnTo>
                    <a:pt x="237" y="3"/>
                  </a:lnTo>
                  <a:lnTo>
                    <a:pt x="280" y="0"/>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20">
              <a:extLst>
                <a:ext uri="{FF2B5EF4-FFF2-40B4-BE49-F238E27FC236}">
                  <a16:creationId xmlns:a16="http://schemas.microsoft.com/office/drawing/2014/main" id="{CE51798D-002F-4FF5-84A6-ABEDDE59F4FA}"/>
                </a:ext>
              </a:extLst>
            </p:cNvPr>
            <p:cNvSpPr>
              <a:spLocks/>
            </p:cNvSpPr>
            <p:nvPr/>
          </p:nvSpPr>
          <p:spPr bwMode="auto">
            <a:xfrm>
              <a:off x="6431" y="1473"/>
              <a:ext cx="1748" cy="541"/>
            </a:xfrm>
            <a:custGeom>
              <a:avLst/>
              <a:gdLst>
                <a:gd name="T0" fmla="*/ 2342 w 3495"/>
                <a:gd name="T1" fmla="*/ 14 h 1080"/>
                <a:gd name="T2" fmla="*/ 2484 w 3495"/>
                <a:gd name="T3" fmla="*/ 75 h 1080"/>
                <a:gd name="T4" fmla="*/ 2688 w 3495"/>
                <a:gd name="T5" fmla="*/ 216 h 1080"/>
                <a:gd name="T6" fmla="*/ 2877 w 3495"/>
                <a:gd name="T7" fmla="*/ 376 h 1080"/>
                <a:gd name="T8" fmla="*/ 3043 w 3495"/>
                <a:gd name="T9" fmla="*/ 563 h 1080"/>
                <a:gd name="T10" fmla="*/ 3145 w 3495"/>
                <a:gd name="T11" fmla="*/ 694 h 1080"/>
                <a:gd name="T12" fmla="*/ 3234 w 3495"/>
                <a:gd name="T13" fmla="*/ 795 h 1080"/>
                <a:gd name="T14" fmla="*/ 3322 w 3495"/>
                <a:gd name="T15" fmla="*/ 888 h 1080"/>
                <a:gd name="T16" fmla="*/ 3418 w 3495"/>
                <a:gd name="T17" fmla="*/ 992 h 1080"/>
                <a:gd name="T18" fmla="*/ 2613 w 3495"/>
                <a:gd name="T19" fmla="*/ 1080 h 1080"/>
                <a:gd name="T20" fmla="*/ 2494 w 3495"/>
                <a:gd name="T21" fmla="*/ 925 h 1080"/>
                <a:gd name="T22" fmla="*/ 2351 w 3495"/>
                <a:gd name="T23" fmla="*/ 816 h 1080"/>
                <a:gd name="T24" fmla="*/ 2183 w 3495"/>
                <a:gd name="T25" fmla="*/ 753 h 1080"/>
                <a:gd name="T26" fmla="*/ 1990 w 3495"/>
                <a:gd name="T27" fmla="*/ 733 h 1080"/>
                <a:gd name="T28" fmla="*/ 1521 w 3495"/>
                <a:gd name="T29" fmla="*/ 735 h 1080"/>
                <a:gd name="T30" fmla="*/ 1349 w 3495"/>
                <a:gd name="T31" fmla="*/ 727 h 1080"/>
                <a:gd name="T32" fmla="*/ 1188 w 3495"/>
                <a:gd name="T33" fmla="*/ 680 h 1080"/>
                <a:gd name="T34" fmla="*/ 1065 w 3495"/>
                <a:gd name="T35" fmla="*/ 624 h 1080"/>
                <a:gd name="T36" fmla="*/ 953 w 3495"/>
                <a:gd name="T37" fmla="*/ 598 h 1080"/>
                <a:gd name="T38" fmla="*/ 614 w 3495"/>
                <a:gd name="T39" fmla="*/ 510 h 1080"/>
                <a:gd name="T40" fmla="*/ 405 w 3495"/>
                <a:gd name="T41" fmla="*/ 457 h 1080"/>
                <a:gd name="T42" fmla="*/ 299 w 3495"/>
                <a:gd name="T43" fmla="*/ 423 h 1080"/>
                <a:gd name="T44" fmla="*/ 210 w 3495"/>
                <a:gd name="T45" fmla="*/ 390 h 1080"/>
                <a:gd name="T46" fmla="*/ 115 w 3495"/>
                <a:gd name="T47" fmla="*/ 351 h 1080"/>
                <a:gd name="T48" fmla="*/ 55 w 3495"/>
                <a:gd name="T49" fmla="*/ 332 h 1080"/>
                <a:gd name="T50" fmla="*/ 23 w 3495"/>
                <a:gd name="T51" fmla="*/ 322 h 1080"/>
                <a:gd name="T52" fmla="*/ 2 w 3495"/>
                <a:gd name="T53" fmla="*/ 285 h 1080"/>
                <a:gd name="T54" fmla="*/ 7 w 3495"/>
                <a:gd name="T55" fmla="*/ 232 h 1080"/>
                <a:gd name="T56" fmla="*/ 51 w 3495"/>
                <a:gd name="T57" fmla="*/ 183 h 1080"/>
                <a:gd name="T58" fmla="*/ 110 w 3495"/>
                <a:gd name="T59" fmla="*/ 155 h 1080"/>
                <a:gd name="T60" fmla="*/ 166 w 3495"/>
                <a:gd name="T61" fmla="*/ 153 h 1080"/>
                <a:gd name="T62" fmla="*/ 178 w 3495"/>
                <a:gd name="T63" fmla="*/ 150 h 1080"/>
                <a:gd name="T64" fmla="*/ 246 w 3495"/>
                <a:gd name="T65" fmla="*/ 120 h 1080"/>
                <a:gd name="T66" fmla="*/ 294 w 3495"/>
                <a:gd name="T67" fmla="*/ 114 h 1080"/>
                <a:gd name="T68" fmla="*/ 338 w 3495"/>
                <a:gd name="T69" fmla="*/ 123 h 1080"/>
                <a:gd name="T70" fmla="*/ 399 w 3495"/>
                <a:gd name="T71" fmla="*/ 136 h 1080"/>
                <a:gd name="T72" fmla="*/ 790 w 3495"/>
                <a:gd name="T73" fmla="*/ 183 h 1080"/>
                <a:gd name="T74" fmla="*/ 852 w 3495"/>
                <a:gd name="T75" fmla="*/ 191 h 1080"/>
                <a:gd name="T76" fmla="*/ 944 w 3495"/>
                <a:gd name="T77" fmla="*/ 207 h 1080"/>
                <a:gd name="T78" fmla="*/ 1050 w 3495"/>
                <a:gd name="T79" fmla="*/ 225 h 1080"/>
                <a:gd name="T80" fmla="*/ 1158 w 3495"/>
                <a:gd name="T81" fmla="*/ 241 h 1080"/>
                <a:gd name="T82" fmla="*/ 1252 w 3495"/>
                <a:gd name="T83" fmla="*/ 251 h 1080"/>
                <a:gd name="T84" fmla="*/ 1314 w 3495"/>
                <a:gd name="T85" fmla="*/ 249 h 1080"/>
                <a:gd name="T86" fmla="*/ 1302 w 3495"/>
                <a:gd name="T87" fmla="*/ 236 h 1080"/>
                <a:gd name="T88" fmla="*/ 1209 w 3495"/>
                <a:gd name="T89" fmla="*/ 215 h 1080"/>
                <a:gd name="T90" fmla="*/ 1126 w 3495"/>
                <a:gd name="T91" fmla="*/ 178 h 1080"/>
                <a:gd name="T92" fmla="*/ 1066 w 3495"/>
                <a:gd name="T93" fmla="*/ 138 h 1080"/>
                <a:gd name="T94" fmla="*/ 1041 w 3495"/>
                <a:gd name="T95" fmla="*/ 106 h 1080"/>
                <a:gd name="T96" fmla="*/ 1083 w 3495"/>
                <a:gd name="T97" fmla="*/ 60 h 1080"/>
                <a:gd name="T98" fmla="*/ 1161 w 3495"/>
                <a:gd name="T99" fmla="*/ 32 h 1080"/>
                <a:gd name="T100" fmla="*/ 1335 w 3495"/>
                <a:gd name="T101" fmla="*/ 34 h 1080"/>
                <a:gd name="T102" fmla="*/ 1548 w 3495"/>
                <a:gd name="T103" fmla="*/ 59 h 1080"/>
                <a:gd name="T104" fmla="*/ 1725 w 3495"/>
                <a:gd name="T105" fmla="*/ 97 h 1080"/>
                <a:gd name="T106" fmla="*/ 1888 w 3495"/>
                <a:gd name="T107" fmla="*/ 78 h 1080"/>
                <a:gd name="T108" fmla="*/ 2042 w 3495"/>
                <a:gd name="T109" fmla="*/ 27 h 1080"/>
                <a:gd name="T110" fmla="*/ 2192 w 3495"/>
                <a:gd name="T111" fmla="*/ 1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95" h="1080">
                  <a:moveTo>
                    <a:pt x="2243" y="0"/>
                  </a:moveTo>
                  <a:lnTo>
                    <a:pt x="2292" y="4"/>
                  </a:lnTo>
                  <a:lnTo>
                    <a:pt x="2342" y="14"/>
                  </a:lnTo>
                  <a:lnTo>
                    <a:pt x="2390" y="28"/>
                  </a:lnTo>
                  <a:lnTo>
                    <a:pt x="2438" y="49"/>
                  </a:lnTo>
                  <a:lnTo>
                    <a:pt x="2484" y="75"/>
                  </a:lnTo>
                  <a:lnTo>
                    <a:pt x="2554" y="121"/>
                  </a:lnTo>
                  <a:lnTo>
                    <a:pt x="2622" y="167"/>
                  </a:lnTo>
                  <a:lnTo>
                    <a:pt x="2688" y="216"/>
                  </a:lnTo>
                  <a:lnTo>
                    <a:pt x="2752" y="267"/>
                  </a:lnTo>
                  <a:lnTo>
                    <a:pt x="2816" y="321"/>
                  </a:lnTo>
                  <a:lnTo>
                    <a:pt x="2877" y="376"/>
                  </a:lnTo>
                  <a:lnTo>
                    <a:pt x="2935" y="436"/>
                  </a:lnTo>
                  <a:lnTo>
                    <a:pt x="2990" y="498"/>
                  </a:lnTo>
                  <a:lnTo>
                    <a:pt x="3043" y="563"/>
                  </a:lnTo>
                  <a:lnTo>
                    <a:pt x="3079" y="612"/>
                  </a:lnTo>
                  <a:lnTo>
                    <a:pt x="3113" y="655"/>
                  </a:lnTo>
                  <a:lnTo>
                    <a:pt x="3145" y="694"/>
                  </a:lnTo>
                  <a:lnTo>
                    <a:pt x="3175" y="730"/>
                  </a:lnTo>
                  <a:lnTo>
                    <a:pt x="3205" y="764"/>
                  </a:lnTo>
                  <a:lnTo>
                    <a:pt x="3234" y="795"/>
                  </a:lnTo>
                  <a:lnTo>
                    <a:pt x="3262" y="826"/>
                  </a:lnTo>
                  <a:lnTo>
                    <a:pt x="3292" y="856"/>
                  </a:lnTo>
                  <a:lnTo>
                    <a:pt x="3322" y="888"/>
                  </a:lnTo>
                  <a:lnTo>
                    <a:pt x="3352" y="920"/>
                  </a:lnTo>
                  <a:lnTo>
                    <a:pt x="3384" y="954"/>
                  </a:lnTo>
                  <a:lnTo>
                    <a:pt x="3418" y="992"/>
                  </a:lnTo>
                  <a:lnTo>
                    <a:pt x="3456" y="1032"/>
                  </a:lnTo>
                  <a:lnTo>
                    <a:pt x="3495" y="1078"/>
                  </a:lnTo>
                  <a:lnTo>
                    <a:pt x="2613" y="1080"/>
                  </a:lnTo>
                  <a:lnTo>
                    <a:pt x="2577" y="1023"/>
                  </a:lnTo>
                  <a:lnTo>
                    <a:pt x="2537" y="971"/>
                  </a:lnTo>
                  <a:lnTo>
                    <a:pt x="2494" y="925"/>
                  </a:lnTo>
                  <a:lnTo>
                    <a:pt x="2449" y="883"/>
                  </a:lnTo>
                  <a:lnTo>
                    <a:pt x="2402" y="847"/>
                  </a:lnTo>
                  <a:lnTo>
                    <a:pt x="2351" y="816"/>
                  </a:lnTo>
                  <a:lnTo>
                    <a:pt x="2298" y="791"/>
                  </a:lnTo>
                  <a:lnTo>
                    <a:pt x="2242" y="769"/>
                  </a:lnTo>
                  <a:lnTo>
                    <a:pt x="2183" y="753"/>
                  </a:lnTo>
                  <a:lnTo>
                    <a:pt x="2121" y="742"/>
                  </a:lnTo>
                  <a:lnTo>
                    <a:pt x="2057" y="735"/>
                  </a:lnTo>
                  <a:lnTo>
                    <a:pt x="1990" y="733"/>
                  </a:lnTo>
                  <a:lnTo>
                    <a:pt x="1834" y="732"/>
                  </a:lnTo>
                  <a:lnTo>
                    <a:pt x="1677" y="731"/>
                  </a:lnTo>
                  <a:lnTo>
                    <a:pt x="1521" y="735"/>
                  </a:lnTo>
                  <a:lnTo>
                    <a:pt x="1462" y="735"/>
                  </a:lnTo>
                  <a:lnTo>
                    <a:pt x="1405" y="733"/>
                  </a:lnTo>
                  <a:lnTo>
                    <a:pt x="1349" y="727"/>
                  </a:lnTo>
                  <a:lnTo>
                    <a:pt x="1294" y="716"/>
                  </a:lnTo>
                  <a:lnTo>
                    <a:pt x="1241" y="701"/>
                  </a:lnTo>
                  <a:lnTo>
                    <a:pt x="1188" y="680"/>
                  </a:lnTo>
                  <a:lnTo>
                    <a:pt x="1136" y="654"/>
                  </a:lnTo>
                  <a:lnTo>
                    <a:pt x="1101" y="637"/>
                  </a:lnTo>
                  <a:lnTo>
                    <a:pt x="1065" y="624"/>
                  </a:lnTo>
                  <a:lnTo>
                    <a:pt x="1027" y="615"/>
                  </a:lnTo>
                  <a:lnTo>
                    <a:pt x="990" y="606"/>
                  </a:lnTo>
                  <a:lnTo>
                    <a:pt x="953" y="598"/>
                  </a:lnTo>
                  <a:lnTo>
                    <a:pt x="839" y="570"/>
                  </a:lnTo>
                  <a:lnTo>
                    <a:pt x="726" y="541"/>
                  </a:lnTo>
                  <a:lnTo>
                    <a:pt x="614" y="510"/>
                  </a:lnTo>
                  <a:lnTo>
                    <a:pt x="501" y="481"/>
                  </a:lnTo>
                  <a:lnTo>
                    <a:pt x="451" y="469"/>
                  </a:lnTo>
                  <a:lnTo>
                    <a:pt x="405" y="457"/>
                  </a:lnTo>
                  <a:lnTo>
                    <a:pt x="366" y="445"/>
                  </a:lnTo>
                  <a:lnTo>
                    <a:pt x="331" y="434"/>
                  </a:lnTo>
                  <a:lnTo>
                    <a:pt x="299" y="423"/>
                  </a:lnTo>
                  <a:lnTo>
                    <a:pt x="268" y="412"/>
                  </a:lnTo>
                  <a:lnTo>
                    <a:pt x="238" y="401"/>
                  </a:lnTo>
                  <a:lnTo>
                    <a:pt x="210" y="390"/>
                  </a:lnTo>
                  <a:lnTo>
                    <a:pt x="180" y="378"/>
                  </a:lnTo>
                  <a:lnTo>
                    <a:pt x="149" y="365"/>
                  </a:lnTo>
                  <a:lnTo>
                    <a:pt x="115" y="351"/>
                  </a:lnTo>
                  <a:lnTo>
                    <a:pt x="78" y="337"/>
                  </a:lnTo>
                  <a:lnTo>
                    <a:pt x="67" y="334"/>
                  </a:lnTo>
                  <a:lnTo>
                    <a:pt x="55" y="332"/>
                  </a:lnTo>
                  <a:lnTo>
                    <a:pt x="44" y="330"/>
                  </a:lnTo>
                  <a:lnTo>
                    <a:pt x="33" y="326"/>
                  </a:lnTo>
                  <a:lnTo>
                    <a:pt x="23" y="322"/>
                  </a:lnTo>
                  <a:lnTo>
                    <a:pt x="14" y="314"/>
                  </a:lnTo>
                  <a:lnTo>
                    <a:pt x="9" y="303"/>
                  </a:lnTo>
                  <a:lnTo>
                    <a:pt x="2" y="285"/>
                  </a:lnTo>
                  <a:lnTo>
                    <a:pt x="0" y="266"/>
                  </a:lnTo>
                  <a:lnTo>
                    <a:pt x="1" y="248"/>
                  </a:lnTo>
                  <a:lnTo>
                    <a:pt x="7" y="232"/>
                  </a:lnTo>
                  <a:lnTo>
                    <a:pt x="16" y="215"/>
                  </a:lnTo>
                  <a:lnTo>
                    <a:pt x="33" y="197"/>
                  </a:lnTo>
                  <a:lnTo>
                    <a:pt x="51" y="183"/>
                  </a:lnTo>
                  <a:lnTo>
                    <a:pt x="68" y="171"/>
                  </a:lnTo>
                  <a:lnTo>
                    <a:pt x="88" y="161"/>
                  </a:lnTo>
                  <a:lnTo>
                    <a:pt x="110" y="155"/>
                  </a:lnTo>
                  <a:lnTo>
                    <a:pt x="135" y="152"/>
                  </a:lnTo>
                  <a:lnTo>
                    <a:pt x="163" y="152"/>
                  </a:lnTo>
                  <a:lnTo>
                    <a:pt x="166" y="153"/>
                  </a:lnTo>
                  <a:lnTo>
                    <a:pt x="170" y="152"/>
                  </a:lnTo>
                  <a:lnTo>
                    <a:pt x="175" y="152"/>
                  </a:lnTo>
                  <a:lnTo>
                    <a:pt x="178" y="150"/>
                  </a:lnTo>
                  <a:lnTo>
                    <a:pt x="204" y="137"/>
                  </a:lnTo>
                  <a:lnTo>
                    <a:pt x="226" y="126"/>
                  </a:lnTo>
                  <a:lnTo>
                    <a:pt x="246" y="120"/>
                  </a:lnTo>
                  <a:lnTo>
                    <a:pt x="264" y="115"/>
                  </a:lnTo>
                  <a:lnTo>
                    <a:pt x="279" y="113"/>
                  </a:lnTo>
                  <a:lnTo>
                    <a:pt x="294" y="114"/>
                  </a:lnTo>
                  <a:lnTo>
                    <a:pt x="309" y="116"/>
                  </a:lnTo>
                  <a:lnTo>
                    <a:pt x="323" y="118"/>
                  </a:lnTo>
                  <a:lnTo>
                    <a:pt x="338" y="123"/>
                  </a:lnTo>
                  <a:lnTo>
                    <a:pt x="356" y="127"/>
                  </a:lnTo>
                  <a:lnTo>
                    <a:pt x="376" y="131"/>
                  </a:lnTo>
                  <a:lnTo>
                    <a:pt x="399" y="136"/>
                  </a:lnTo>
                  <a:lnTo>
                    <a:pt x="426" y="138"/>
                  </a:lnTo>
                  <a:lnTo>
                    <a:pt x="779" y="183"/>
                  </a:lnTo>
                  <a:lnTo>
                    <a:pt x="790" y="183"/>
                  </a:lnTo>
                  <a:lnTo>
                    <a:pt x="807" y="185"/>
                  </a:lnTo>
                  <a:lnTo>
                    <a:pt x="827" y="187"/>
                  </a:lnTo>
                  <a:lnTo>
                    <a:pt x="852" y="191"/>
                  </a:lnTo>
                  <a:lnTo>
                    <a:pt x="880" y="196"/>
                  </a:lnTo>
                  <a:lnTo>
                    <a:pt x="911" y="201"/>
                  </a:lnTo>
                  <a:lnTo>
                    <a:pt x="944" y="207"/>
                  </a:lnTo>
                  <a:lnTo>
                    <a:pt x="979" y="213"/>
                  </a:lnTo>
                  <a:lnTo>
                    <a:pt x="1014" y="220"/>
                  </a:lnTo>
                  <a:lnTo>
                    <a:pt x="1050" y="225"/>
                  </a:lnTo>
                  <a:lnTo>
                    <a:pt x="1088" y="232"/>
                  </a:lnTo>
                  <a:lnTo>
                    <a:pt x="1123" y="237"/>
                  </a:lnTo>
                  <a:lnTo>
                    <a:pt x="1158" y="241"/>
                  </a:lnTo>
                  <a:lnTo>
                    <a:pt x="1191" y="246"/>
                  </a:lnTo>
                  <a:lnTo>
                    <a:pt x="1223" y="249"/>
                  </a:lnTo>
                  <a:lnTo>
                    <a:pt x="1252" y="251"/>
                  </a:lnTo>
                  <a:lnTo>
                    <a:pt x="1276" y="252"/>
                  </a:lnTo>
                  <a:lnTo>
                    <a:pt x="1298" y="251"/>
                  </a:lnTo>
                  <a:lnTo>
                    <a:pt x="1314" y="249"/>
                  </a:lnTo>
                  <a:lnTo>
                    <a:pt x="1327" y="245"/>
                  </a:lnTo>
                  <a:lnTo>
                    <a:pt x="1334" y="238"/>
                  </a:lnTo>
                  <a:lnTo>
                    <a:pt x="1302" y="236"/>
                  </a:lnTo>
                  <a:lnTo>
                    <a:pt x="1271" y="232"/>
                  </a:lnTo>
                  <a:lnTo>
                    <a:pt x="1239" y="224"/>
                  </a:lnTo>
                  <a:lnTo>
                    <a:pt x="1209" y="215"/>
                  </a:lnTo>
                  <a:lnTo>
                    <a:pt x="1179" y="204"/>
                  </a:lnTo>
                  <a:lnTo>
                    <a:pt x="1152" y="191"/>
                  </a:lnTo>
                  <a:lnTo>
                    <a:pt x="1126" y="178"/>
                  </a:lnTo>
                  <a:lnTo>
                    <a:pt x="1102" y="165"/>
                  </a:lnTo>
                  <a:lnTo>
                    <a:pt x="1082" y="151"/>
                  </a:lnTo>
                  <a:lnTo>
                    <a:pt x="1066" y="138"/>
                  </a:lnTo>
                  <a:lnTo>
                    <a:pt x="1053" y="126"/>
                  </a:lnTo>
                  <a:lnTo>
                    <a:pt x="1044" y="115"/>
                  </a:lnTo>
                  <a:lnTo>
                    <a:pt x="1041" y="106"/>
                  </a:lnTo>
                  <a:lnTo>
                    <a:pt x="1042" y="100"/>
                  </a:lnTo>
                  <a:lnTo>
                    <a:pt x="1061" y="77"/>
                  </a:lnTo>
                  <a:lnTo>
                    <a:pt x="1083" y="60"/>
                  </a:lnTo>
                  <a:lnTo>
                    <a:pt x="1108" y="47"/>
                  </a:lnTo>
                  <a:lnTo>
                    <a:pt x="1133" y="37"/>
                  </a:lnTo>
                  <a:lnTo>
                    <a:pt x="1161" y="32"/>
                  </a:lnTo>
                  <a:lnTo>
                    <a:pt x="1191" y="30"/>
                  </a:lnTo>
                  <a:lnTo>
                    <a:pt x="1264" y="31"/>
                  </a:lnTo>
                  <a:lnTo>
                    <a:pt x="1335" y="34"/>
                  </a:lnTo>
                  <a:lnTo>
                    <a:pt x="1405" y="38"/>
                  </a:lnTo>
                  <a:lnTo>
                    <a:pt x="1477" y="47"/>
                  </a:lnTo>
                  <a:lnTo>
                    <a:pt x="1548" y="59"/>
                  </a:lnTo>
                  <a:lnTo>
                    <a:pt x="1619" y="77"/>
                  </a:lnTo>
                  <a:lnTo>
                    <a:pt x="1671" y="90"/>
                  </a:lnTo>
                  <a:lnTo>
                    <a:pt x="1725" y="97"/>
                  </a:lnTo>
                  <a:lnTo>
                    <a:pt x="1779" y="97"/>
                  </a:lnTo>
                  <a:lnTo>
                    <a:pt x="1833" y="91"/>
                  </a:lnTo>
                  <a:lnTo>
                    <a:pt x="1888" y="78"/>
                  </a:lnTo>
                  <a:lnTo>
                    <a:pt x="1943" y="60"/>
                  </a:lnTo>
                  <a:lnTo>
                    <a:pt x="1992" y="42"/>
                  </a:lnTo>
                  <a:lnTo>
                    <a:pt x="2042" y="27"/>
                  </a:lnTo>
                  <a:lnTo>
                    <a:pt x="2092" y="14"/>
                  </a:lnTo>
                  <a:lnTo>
                    <a:pt x="2142" y="5"/>
                  </a:lnTo>
                  <a:lnTo>
                    <a:pt x="2192" y="1"/>
                  </a:lnTo>
                  <a:lnTo>
                    <a:pt x="2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pic>
        <p:nvPicPr>
          <p:cNvPr id="47" name="Graphic 46">
            <a:extLst>
              <a:ext uri="{FF2B5EF4-FFF2-40B4-BE49-F238E27FC236}">
                <a16:creationId xmlns:a16="http://schemas.microsoft.com/office/drawing/2014/main" id="{256FB6D8-33E5-470D-AA09-0F0E6977B5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048" y="3501008"/>
            <a:ext cx="736538" cy="576063"/>
          </a:xfrm>
          <a:prstGeom prst="rect">
            <a:avLst/>
          </a:prstGeom>
        </p:spPr>
      </p:pic>
      <p:sp>
        <p:nvSpPr>
          <p:cNvPr id="48" name="Freeform 31">
            <a:extLst>
              <a:ext uri="{FF2B5EF4-FFF2-40B4-BE49-F238E27FC236}">
                <a16:creationId xmlns:a16="http://schemas.microsoft.com/office/drawing/2014/main" id="{E6AE7E80-9B1B-4644-9F0F-1FF28F220832}"/>
              </a:ext>
            </a:extLst>
          </p:cNvPr>
          <p:cNvSpPr>
            <a:spLocks noEditPoints="1"/>
          </p:cNvSpPr>
          <p:nvPr/>
        </p:nvSpPr>
        <p:spPr bwMode="auto">
          <a:xfrm>
            <a:off x="4788024" y="4221088"/>
            <a:ext cx="720080" cy="514916"/>
          </a:xfrm>
          <a:custGeom>
            <a:avLst/>
            <a:gdLst>
              <a:gd name="T0" fmla="*/ 2447 w 4439"/>
              <a:gd name="T1" fmla="*/ 2059 h 3580"/>
              <a:gd name="T2" fmla="*/ 2447 w 4439"/>
              <a:gd name="T3" fmla="*/ 2861 h 3580"/>
              <a:gd name="T4" fmla="*/ 3249 w 4439"/>
              <a:gd name="T5" fmla="*/ 2861 h 3580"/>
              <a:gd name="T6" fmla="*/ 3249 w 4439"/>
              <a:gd name="T7" fmla="*/ 2059 h 3580"/>
              <a:gd name="T8" fmla="*/ 2447 w 4439"/>
              <a:gd name="T9" fmla="*/ 2059 h 3580"/>
              <a:gd name="T10" fmla="*/ 2219 w 4439"/>
              <a:gd name="T11" fmla="*/ 878 h 3580"/>
              <a:gd name="T12" fmla="*/ 3651 w 4439"/>
              <a:gd name="T13" fmla="*/ 2059 h 3580"/>
              <a:gd name="T14" fmla="*/ 3651 w 4439"/>
              <a:gd name="T15" fmla="*/ 3175 h 3580"/>
              <a:gd name="T16" fmla="*/ 3651 w 4439"/>
              <a:gd name="T17" fmla="*/ 3580 h 3580"/>
              <a:gd name="T18" fmla="*/ 2043 w 4439"/>
              <a:gd name="T19" fmla="*/ 3580 h 3580"/>
              <a:gd name="T20" fmla="*/ 2043 w 4439"/>
              <a:gd name="T21" fmla="*/ 2184 h 3580"/>
              <a:gd name="T22" fmla="*/ 2043 w 4439"/>
              <a:gd name="T23" fmla="*/ 2184 h 3580"/>
              <a:gd name="T24" fmla="*/ 2043 w 4439"/>
              <a:gd name="T25" fmla="*/ 2061 h 3580"/>
              <a:gd name="T26" fmla="*/ 1187 w 4439"/>
              <a:gd name="T27" fmla="*/ 2061 h 3580"/>
              <a:gd name="T28" fmla="*/ 1187 w 4439"/>
              <a:gd name="T29" fmla="*/ 3580 h 3580"/>
              <a:gd name="T30" fmla="*/ 787 w 4439"/>
              <a:gd name="T31" fmla="*/ 3580 h 3580"/>
              <a:gd name="T32" fmla="*/ 787 w 4439"/>
              <a:gd name="T33" fmla="*/ 2060 h 3580"/>
              <a:gd name="T34" fmla="*/ 2219 w 4439"/>
              <a:gd name="T35" fmla="*/ 878 h 3580"/>
              <a:gd name="T36" fmla="*/ 2219 w 4439"/>
              <a:gd name="T37" fmla="*/ 0 h 3580"/>
              <a:gd name="T38" fmla="*/ 4439 w 4439"/>
              <a:gd name="T39" fmla="*/ 1827 h 3580"/>
              <a:gd name="T40" fmla="*/ 4192 w 4439"/>
              <a:gd name="T41" fmla="*/ 2126 h 3580"/>
              <a:gd name="T42" fmla="*/ 2219 w 4439"/>
              <a:gd name="T43" fmla="*/ 503 h 3580"/>
              <a:gd name="T44" fmla="*/ 246 w 4439"/>
              <a:gd name="T45" fmla="*/ 2126 h 3580"/>
              <a:gd name="T46" fmla="*/ 0 w 4439"/>
              <a:gd name="T47" fmla="*/ 1827 h 3580"/>
              <a:gd name="T48" fmla="*/ 2219 w 4439"/>
              <a:gd name="T49" fmla="*/ 0 h 3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39" h="3580">
                <a:moveTo>
                  <a:pt x="2447" y="2059"/>
                </a:moveTo>
                <a:lnTo>
                  <a:pt x="2447" y="2861"/>
                </a:lnTo>
                <a:lnTo>
                  <a:pt x="3249" y="2861"/>
                </a:lnTo>
                <a:lnTo>
                  <a:pt x="3249" y="2059"/>
                </a:lnTo>
                <a:lnTo>
                  <a:pt x="2447" y="2059"/>
                </a:lnTo>
                <a:close/>
                <a:moveTo>
                  <a:pt x="2219" y="878"/>
                </a:moveTo>
                <a:lnTo>
                  <a:pt x="3651" y="2059"/>
                </a:lnTo>
                <a:lnTo>
                  <a:pt x="3651" y="3175"/>
                </a:lnTo>
                <a:lnTo>
                  <a:pt x="3651" y="3580"/>
                </a:lnTo>
                <a:lnTo>
                  <a:pt x="2043" y="3580"/>
                </a:lnTo>
                <a:lnTo>
                  <a:pt x="2043" y="2184"/>
                </a:lnTo>
                <a:lnTo>
                  <a:pt x="2043" y="2184"/>
                </a:lnTo>
                <a:lnTo>
                  <a:pt x="2043" y="2061"/>
                </a:lnTo>
                <a:lnTo>
                  <a:pt x="1187" y="2061"/>
                </a:lnTo>
                <a:lnTo>
                  <a:pt x="1187" y="3580"/>
                </a:lnTo>
                <a:lnTo>
                  <a:pt x="787" y="3580"/>
                </a:lnTo>
                <a:lnTo>
                  <a:pt x="787" y="2060"/>
                </a:lnTo>
                <a:lnTo>
                  <a:pt x="2219" y="878"/>
                </a:lnTo>
                <a:close/>
                <a:moveTo>
                  <a:pt x="2219" y="0"/>
                </a:moveTo>
                <a:lnTo>
                  <a:pt x="4439" y="1827"/>
                </a:lnTo>
                <a:lnTo>
                  <a:pt x="4192" y="2126"/>
                </a:lnTo>
                <a:lnTo>
                  <a:pt x="2219" y="503"/>
                </a:lnTo>
                <a:lnTo>
                  <a:pt x="246" y="2126"/>
                </a:lnTo>
                <a:lnTo>
                  <a:pt x="0" y="1827"/>
                </a:lnTo>
                <a:lnTo>
                  <a:pt x="2219"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9" name="Graphic 48">
            <a:extLst>
              <a:ext uri="{FF2B5EF4-FFF2-40B4-BE49-F238E27FC236}">
                <a16:creationId xmlns:a16="http://schemas.microsoft.com/office/drawing/2014/main" id="{449948E9-3845-4F55-AA98-4C002924C1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32040" y="5013176"/>
            <a:ext cx="654576" cy="685535"/>
          </a:xfrm>
          <a:prstGeom prst="rect">
            <a:avLst/>
          </a:prstGeom>
        </p:spPr>
      </p:pic>
      <p:pic>
        <p:nvPicPr>
          <p:cNvPr id="82" name="Graphic 81">
            <a:extLst>
              <a:ext uri="{FF2B5EF4-FFF2-40B4-BE49-F238E27FC236}">
                <a16:creationId xmlns:a16="http://schemas.microsoft.com/office/drawing/2014/main" id="{04781183-D444-42AE-85A2-EFA34536A1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64088" y="5805264"/>
            <a:ext cx="678113" cy="678113"/>
          </a:xfrm>
          <a:prstGeom prst="rect">
            <a:avLst/>
          </a:prstGeom>
        </p:spPr>
      </p:pic>
      <p:sp>
        <p:nvSpPr>
          <p:cNvPr id="50" name="Text Placeholder 1">
            <a:extLst>
              <a:ext uri="{FF2B5EF4-FFF2-40B4-BE49-F238E27FC236}">
                <a16:creationId xmlns:a16="http://schemas.microsoft.com/office/drawing/2014/main" id="{8A902925-C477-4642-8408-D00B510A1A72}"/>
              </a:ext>
            </a:extLst>
          </p:cNvPr>
          <p:cNvSpPr txBox="1">
            <a:spLocks/>
          </p:cNvSpPr>
          <p:nvPr/>
        </p:nvSpPr>
        <p:spPr>
          <a:xfrm>
            <a:off x="3059832" y="548680"/>
            <a:ext cx="3384376"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800" b="1" i="0" u="sng" strike="noStrike" kern="1200" cap="none" spc="0" normalizeH="0" baseline="0" noProof="0" dirty="0">
                <a:ln>
                  <a:noFill/>
                </a:ln>
                <a:solidFill>
                  <a:srgbClr val="44546A"/>
                </a:solidFill>
                <a:effectLst/>
                <a:uLnTx/>
                <a:uFillTx/>
                <a:latin typeface="Century Gothic" pitchFamily="34" charset="0"/>
                <a:ea typeface="+mn-ea"/>
                <a:cs typeface="+mn-cs"/>
              </a:rPr>
              <a:t>Preferences Around Facilities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800" b="1" i="0" u="sng"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6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pic>
        <p:nvPicPr>
          <p:cNvPr id="51" name="Graphic 50">
            <a:extLst>
              <a:ext uri="{FF2B5EF4-FFF2-40B4-BE49-F238E27FC236}">
                <a16:creationId xmlns:a16="http://schemas.microsoft.com/office/drawing/2014/main" id="{70A4F384-8F7A-4B64-A0FB-086C261316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47864" y="1052736"/>
            <a:ext cx="1008112" cy="684076"/>
          </a:xfrm>
          <a:prstGeom prst="rect">
            <a:avLst/>
          </a:prstGeom>
        </p:spPr>
      </p:pic>
      <p:pic>
        <p:nvPicPr>
          <p:cNvPr id="52" name="Graphic 51">
            <a:extLst>
              <a:ext uri="{FF2B5EF4-FFF2-40B4-BE49-F238E27FC236}">
                <a16:creationId xmlns:a16="http://schemas.microsoft.com/office/drawing/2014/main" id="{39F395F3-3173-482B-8272-C0046F92F3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99992" y="980728"/>
            <a:ext cx="720080" cy="634356"/>
          </a:xfrm>
          <a:prstGeom prst="rect">
            <a:avLst/>
          </a:prstGeom>
        </p:spPr>
      </p:pic>
      <p:grpSp>
        <p:nvGrpSpPr>
          <p:cNvPr id="53" name="Group 173">
            <a:extLst>
              <a:ext uri="{FF2B5EF4-FFF2-40B4-BE49-F238E27FC236}">
                <a16:creationId xmlns:a16="http://schemas.microsoft.com/office/drawing/2014/main" id="{9CF8DC7B-D471-4B9F-8531-CD8FB7EEE932}"/>
              </a:ext>
            </a:extLst>
          </p:cNvPr>
          <p:cNvGrpSpPr>
            <a:grpSpLocks noChangeAspect="1"/>
          </p:cNvGrpSpPr>
          <p:nvPr/>
        </p:nvGrpSpPr>
        <p:grpSpPr bwMode="auto">
          <a:xfrm>
            <a:off x="5364088" y="1196752"/>
            <a:ext cx="477246" cy="681896"/>
            <a:chOff x="2816" y="836"/>
            <a:chExt cx="590" cy="843"/>
          </a:xfrm>
          <a:solidFill>
            <a:srgbClr val="063F5C"/>
          </a:solidFill>
        </p:grpSpPr>
        <p:sp>
          <p:nvSpPr>
            <p:cNvPr id="54" name="Freeform 175">
              <a:extLst>
                <a:ext uri="{FF2B5EF4-FFF2-40B4-BE49-F238E27FC236}">
                  <a16:creationId xmlns:a16="http://schemas.microsoft.com/office/drawing/2014/main" id="{5F48C60F-7307-4C3A-9C76-5B4A0853F8A7}"/>
                </a:ext>
              </a:extLst>
            </p:cNvPr>
            <p:cNvSpPr>
              <a:spLocks noEditPoints="1"/>
            </p:cNvSpPr>
            <p:nvPr/>
          </p:nvSpPr>
          <p:spPr bwMode="auto">
            <a:xfrm>
              <a:off x="2816" y="969"/>
              <a:ext cx="590" cy="710"/>
            </a:xfrm>
            <a:custGeom>
              <a:avLst/>
              <a:gdLst>
                <a:gd name="T0" fmla="*/ 760 w 2359"/>
                <a:gd name="T1" fmla="*/ 1952 h 2838"/>
                <a:gd name="T2" fmla="*/ 1010 w 2359"/>
                <a:gd name="T3" fmla="*/ 1990 h 2838"/>
                <a:gd name="T4" fmla="*/ 1033 w 2359"/>
                <a:gd name="T5" fmla="*/ 1753 h 2838"/>
                <a:gd name="T6" fmla="*/ 1377 w 2359"/>
                <a:gd name="T7" fmla="*/ 1593 h 2838"/>
                <a:gd name="T8" fmla="*/ 1117 w 2359"/>
                <a:gd name="T9" fmla="*/ 1858 h 2838"/>
                <a:gd name="T10" fmla="*/ 1146 w 2359"/>
                <a:gd name="T11" fmla="*/ 1913 h 2838"/>
                <a:gd name="T12" fmla="*/ 1273 w 2359"/>
                <a:gd name="T13" fmla="*/ 2035 h 2838"/>
                <a:gd name="T14" fmla="*/ 1368 w 2359"/>
                <a:gd name="T15" fmla="*/ 2128 h 2838"/>
                <a:gd name="T16" fmla="*/ 1393 w 2359"/>
                <a:gd name="T17" fmla="*/ 2140 h 2838"/>
                <a:gd name="T18" fmla="*/ 1802 w 2359"/>
                <a:gd name="T19" fmla="*/ 2014 h 2838"/>
                <a:gd name="T20" fmla="*/ 1826 w 2359"/>
                <a:gd name="T21" fmla="*/ 1943 h 2838"/>
                <a:gd name="T22" fmla="*/ 1876 w 2359"/>
                <a:gd name="T23" fmla="*/ 1779 h 2838"/>
                <a:gd name="T24" fmla="*/ 1872 w 2359"/>
                <a:gd name="T25" fmla="*/ 1719 h 2838"/>
                <a:gd name="T26" fmla="*/ 1385 w 2359"/>
                <a:gd name="T27" fmla="*/ 1591 h 2838"/>
                <a:gd name="T28" fmla="*/ 1545 w 2359"/>
                <a:gd name="T29" fmla="*/ 1531 h 2838"/>
                <a:gd name="T30" fmla="*/ 1853 w 2359"/>
                <a:gd name="T31" fmla="*/ 1675 h 2838"/>
                <a:gd name="T32" fmla="*/ 1778 w 2359"/>
                <a:gd name="T33" fmla="*/ 1428 h 2838"/>
                <a:gd name="T34" fmla="*/ 861 w 2359"/>
                <a:gd name="T35" fmla="*/ 1207 h 2838"/>
                <a:gd name="T36" fmla="*/ 693 w 2359"/>
                <a:gd name="T37" fmla="*/ 1269 h 2838"/>
                <a:gd name="T38" fmla="*/ 559 w 2359"/>
                <a:gd name="T39" fmla="*/ 1320 h 2838"/>
                <a:gd name="T40" fmla="*/ 537 w 2359"/>
                <a:gd name="T41" fmla="*/ 1340 h 2838"/>
                <a:gd name="T42" fmla="*/ 626 w 2359"/>
                <a:gd name="T43" fmla="*/ 1388 h 2838"/>
                <a:gd name="T44" fmla="*/ 634 w 2359"/>
                <a:gd name="T45" fmla="*/ 1424 h 2838"/>
                <a:gd name="T46" fmla="*/ 549 w 2359"/>
                <a:gd name="T47" fmla="*/ 1604 h 2838"/>
                <a:gd name="T48" fmla="*/ 477 w 2359"/>
                <a:gd name="T49" fmla="*/ 1758 h 2838"/>
                <a:gd name="T50" fmla="*/ 512 w 2359"/>
                <a:gd name="T51" fmla="*/ 1798 h 2838"/>
                <a:gd name="T52" fmla="*/ 629 w 2359"/>
                <a:gd name="T53" fmla="*/ 1904 h 2838"/>
                <a:gd name="T54" fmla="*/ 705 w 2359"/>
                <a:gd name="T55" fmla="*/ 1956 h 2838"/>
                <a:gd name="T56" fmla="*/ 741 w 2359"/>
                <a:gd name="T57" fmla="*/ 1891 h 2838"/>
                <a:gd name="T58" fmla="*/ 838 w 2359"/>
                <a:gd name="T59" fmla="*/ 1684 h 2838"/>
                <a:gd name="T60" fmla="*/ 910 w 2359"/>
                <a:gd name="T61" fmla="*/ 1535 h 2838"/>
                <a:gd name="T62" fmla="*/ 950 w 2359"/>
                <a:gd name="T63" fmla="*/ 1533 h 2838"/>
                <a:gd name="T64" fmla="*/ 1033 w 2359"/>
                <a:gd name="T65" fmla="*/ 1568 h 2838"/>
                <a:gd name="T66" fmla="*/ 1034 w 2359"/>
                <a:gd name="T67" fmla="*/ 1540 h 2838"/>
                <a:gd name="T68" fmla="*/ 1053 w 2359"/>
                <a:gd name="T69" fmla="*/ 816 h 2838"/>
                <a:gd name="T70" fmla="*/ 898 w 2359"/>
                <a:gd name="T71" fmla="*/ 1032 h 2838"/>
                <a:gd name="T72" fmla="*/ 1107 w 2359"/>
                <a:gd name="T73" fmla="*/ 1158 h 2838"/>
                <a:gd name="T74" fmla="*/ 1068 w 2359"/>
                <a:gd name="T75" fmla="*/ 820 h 2838"/>
                <a:gd name="T76" fmla="*/ 1335 w 2359"/>
                <a:gd name="T77" fmla="*/ 713 h 2838"/>
                <a:gd name="T78" fmla="*/ 1157 w 2359"/>
                <a:gd name="T79" fmla="*/ 754 h 2838"/>
                <a:gd name="T80" fmla="*/ 1103 w 2359"/>
                <a:gd name="T81" fmla="*/ 790 h 2838"/>
                <a:gd name="T82" fmla="*/ 1180 w 2359"/>
                <a:gd name="T83" fmla="*/ 925 h 2838"/>
                <a:gd name="T84" fmla="*/ 1294 w 2359"/>
                <a:gd name="T85" fmla="*/ 1123 h 2838"/>
                <a:gd name="T86" fmla="*/ 1340 w 2359"/>
                <a:gd name="T87" fmla="*/ 1203 h 2838"/>
                <a:gd name="T88" fmla="*/ 1266 w 2359"/>
                <a:gd name="T89" fmla="*/ 1245 h 2838"/>
                <a:gd name="T90" fmla="*/ 1242 w 2359"/>
                <a:gd name="T91" fmla="*/ 1282 h 2838"/>
                <a:gd name="T92" fmla="*/ 1604 w 2359"/>
                <a:gd name="T93" fmla="*/ 1374 h 2838"/>
                <a:gd name="T94" fmla="*/ 1637 w 2359"/>
                <a:gd name="T95" fmla="*/ 1297 h 2838"/>
                <a:gd name="T96" fmla="*/ 1686 w 2359"/>
                <a:gd name="T97" fmla="*/ 1108 h 2838"/>
                <a:gd name="T98" fmla="*/ 1708 w 2359"/>
                <a:gd name="T99" fmla="*/ 1018 h 2838"/>
                <a:gd name="T100" fmla="*/ 1694 w 2359"/>
                <a:gd name="T101" fmla="*/ 994 h 2838"/>
                <a:gd name="T102" fmla="*/ 1603 w 2359"/>
                <a:gd name="T103" fmla="*/ 1045 h 2838"/>
                <a:gd name="T104" fmla="*/ 1571 w 2359"/>
                <a:gd name="T105" fmla="*/ 1012 h 2838"/>
                <a:gd name="T106" fmla="*/ 1463 w 2359"/>
                <a:gd name="T107" fmla="*/ 821 h 2838"/>
                <a:gd name="T108" fmla="*/ 1393 w 2359"/>
                <a:gd name="T109" fmla="*/ 702 h 2838"/>
                <a:gd name="T110" fmla="*/ 2222 w 2359"/>
                <a:gd name="T111" fmla="*/ 4 h 2838"/>
                <a:gd name="T112" fmla="*/ 2352 w 2359"/>
                <a:gd name="T113" fmla="*/ 72 h 2838"/>
                <a:gd name="T114" fmla="*/ 2134 w 2359"/>
                <a:gd name="T115" fmla="*/ 2764 h 2838"/>
                <a:gd name="T116" fmla="*/ 363 w 2359"/>
                <a:gd name="T117" fmla="*/ 2838 h 2838"/>
                <a:gd name="T118" fmla="*/ 161 w 2359"/>
                <a:gd name="T119" fmla="*/ 2739 h 2838"/>
                <a:gd name="T120" fmla="*/ 18 w 2359"/>
                <a:gd name="T121" fmla="*/ 55 h 2838"/>
                <a:gd name="T122" fmla="*/ 167 w 2359"/>
                <a:gd name="T123" fmla="*/ 2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9" h="2838">
                  <a:moveTo>
                    <a:pt x="1012" y="1734"/>
                  </a:moveTo>
                  <a:lnTo>
                    <a:pt x="886" y="1736"/>
                  </a:lnTo>
                  <a:lnTo>
                    <a:pt x="875" y="1742"/>
                  </a:lnTo>
                  <a:lnTo>
                    <a:pt x="863" y="1749"/>
                  </a:lnTo>
                  <a:lnTo>
                    <a:pt x="854" y="1758"/>
                  </a:lnTo>
                  <a:lnTo>
                    <a:pt x="847" y="1767"/>
                  </a:lnTo>
                  <a:lnTo>
                    <a:pt x="760" y="1952"/>
                  </a:lnTo>
                  <a:lnTo>
                    <a:pt x="759" y="1960"/>
                  </a:lnTo>
                  <a:lnTo>
                    <a:pt x="760" y="1968"/>
                  </a:lnTo>
                  <a:lnTo>
                    <a:pt x="764" y="1975"/>
                  </a:lnTo>
                  <a:lnTo>
                    <a:pt x="771" y="1981"/>
                  </a:lnTo>
                  <a:lnTo>
                    <a:pt x="1003" y="1989"/>
                  </a:lnTo>
                  <a:lnTo>
                    <a:pt x="1005" y="1990"/>
                  </a:lnTo>
                  <a:lnTo>
                    <a:pt x="1010" y="1990"/>
                  </a:lnTo>
                  <a:lnTo>
                    <a:pt x="1015" y="1989"/>
                  </a:lnTo>
                  <a:lnTo>
                    <a:pt x="1021" y="1988"/>
                  </a:lnTo>
                  <a:lnTo>
                    <a:pt x="1027" y="1984"/>
                  </a:lnTo>
                  <a:lnTo>
                    <a:pt x="1031" y="1976"/>
                  </a:lnTo>
                  <a:lnTo>
                    <a:pt x="1032" y="1966"/>
                  </a:lnTo>
                  <a:lnTo>
                    <a:pt x="1033" y="1763"/>
                  </a:lnTo>
                  <a:lnTo>
                    <a:pt x="1033" y="1753"/>
                  </a:lnTo>
                  <a:lnTo>
                    <a:pt x="1032" y="1745"/>
                  </a:lnTo>
                  <a:lnTo>
                    <a:pt x="1029" y="1738"/>
                  </a:lnTo>
                  <a:lnTo>
                    <a:pt x="1023" y="1735"/>
                  </a:lnTo>
                  <a:lnTo>
                    <a:pt x="1012" y="1734"/>
                  </a:lnTo>
                  <a:close/>
                  <a:moveTo>
                    <a:pt x="1385" y="1591"/>
                  </a:moveTo>
                  <a:lnTo>
                    <a:pt x="1381" y="1591"/>
                  </a:lnTo>
                  <a:lnTo>
                    <a:pt x="1377" y="1593"/>
                  </a:lnTo>
                  <a:lnTo>
                    <a:pt x="1371" y="1596"/>
                  </a:lnTo>
                  <a:lnTo>
                    <a:pt x="1368" y="1600"/>
                  </a:lnTo>
                  <a:lnTo>
                    <a:pt x="1366" y="1603"/>
                  </a:lnTo>
                  <a:lnTo>
                    <a:pt x="1365" y="1604"/>
                  </a:lnTo>
                  <a:lnTo>
                    <a:pt x="1122" y="1853"/>
                  </a:lnTo>
                  <a:lnTo>
                    <a:pt x="1120" y="1854"/>
                  </a:lnTo>
                  <a:lnTo>
                    <a:pt x="1117" y="1858"/>
                  </a:lnTo>
                  <a:lnTo>
                    <a:pt x="1114" y="1863"/>
                  </a:lnTo>
                  <a:lnTo>
                    <a:pt x="1113" y="1870"/>
                  </a:lnTo>
                  <a:lnTo>
                    <a:pt x="1114" y="1877"/>
                  </a:lnTo>
                  <a:lnTo>
                    <a:pt x="1119" y="1886"/>
                  </a:lnTo>
                  <a:lnTo>
                    <a:pt x="1126" y="1891"/>
                  </a:lnTo>
                  <a:lnTo>
                    <a:pt x="1134" y="1901"/>
                  </a:lnTo>
                  <a:lnTo>
                    <a:pt x="1146" y="1913"/>
                  </a:lnTo>
                  <a:lnTo>
                    <a:pt x="1161" y="1927"/>
                  </a:lnTo>
                  <a:lnTo>
                    <a:pt x="1178" y="1942"/>
                  </a:lnTo>
                  <a:lnTo>
                    <a:pt x="1195" y="1960"/>
                  </a:lnTo>
                  <a:lnTo>
                    <a:pt x="1214" y="1978"/>
                  </a:lnTo>
                  <a:lnTo>
                    <a:pt x="1234" y="1998"/>
                  </a:lnTo>
                  <a:lnTo>
                    <a:pt x="1254" y="2017"/>
                  </a:lnTo>
                  <a:lnTo>
                    <a:pt x="1273" y="2035"/>
                  </a:lnTo>
                  <a:lnTo>
                    <a:pt x="1293" y="2054"/>
                  </a:lnTo>
                  <a:lnTo>
                    <a:pt x="1311" y="2072"/>
                  </a:lnTo>
                  <a:lnTo>
                    <a:pt x="1327" y="2087"/>
                  </a:lnTo>
                  <a:lnTo>
                    <a:pt x="1341" y="2101"/>
                  </a:lnTo>
                  <a:lnTo>
                    <a:pt x="1353" y="2113"/>
                  </a:lnTo>
                  <a:lnTo>
                    <a:pt x="1363" y="2122"/>
                  </a:lnTo>
                  <a:lnTo>
                    <a:pt x="1368" y="2128"/>
                  </a:lnTo>
                  <a:lnTo>
                    <a:pt x="1370" y="2129"/>
                  </a:lnTo>
                  <a:lnTo>
                    <a:pt x="1371" y="2130"/>
                  </a:lnTo>
                  <a:lnTo>
                    <a:pt x="1373" y="2133"/>
                  </a:lnTo>
                  <a:lnTo>
                    <a:pt x="1378" y="2136"/>
                  </a:lnTo>
                  <a:lnTo>
                    <a:pt x="1383" y="2139"/>
                  </a:lnTo>
                  <a:lnTo>
                    <a:pt x="1387" y="2140"/>
                  </a:lnTo>
                  <a:lnTo>
                    <a:pt x="1393" y="2140"/>
                  </a:lnTo>
                  <a:lnTo>
                    <a:pt x="1396" y="2138"/>
                  </a:lnTo>
                  <a:lnTo>
                    <a:pt x="1399" y="2130"/>
                  </a:lnTo>
                  <a:lnTo>
                    <a:pt x="1400" y="2119"/>
                  </a:lnTo>
                  <a:lnTo>
                    <a:pt x="1400" y="2015"/>
                  </a:lnTo>
                  <a:lnTo>
                    <a:pt x="1796" y="2015"/>
                  </a:lnTo>
                  <a:lnTo>
                    <a:pt x="1799" y="2015"/>
                  </a:lnTo>
                  <a:lnTo>
                    <a:pt x="1802" y="2014"/>
                  </a:lnTo>
                  <a:lnTo>
                    <a:pt x="1806" y="2012"/>
                  </a:lnTo>
                  <a:lnTo>
                    <a:pt x="1809" y="2006"/>
                  </a:lnTo>
                  <a:lnTo>
                    <a:pt x="1812" y="1997"/>
                  </a:lnTo>
                  <a:lnTo>
                    <a:pt x="1813" y="1990"/>
                  </a:lnTo>
                  <a:lnTo>
                    <a:pt x="1815" y="1978"/>
                  </a:lnTo>
                  <a:lnTo>
                    <a:pt x="1820" y="1962"/>
                  </a:lnTo>
                  <a:lnTo>
                    <a:pt x="1826" y="1943"/>
                  </a:lnTo>
                  <a:lnTo>
                    <a:pt x="1832" y="1920"/>
                  </a:lnTo>
                  <a:lnTo>
                    <a:pt x="1840" y="1897"/>
                  </a:lnTo>
                  <a:lnTo>
                    <a:pt x="1848" y="1872"/>
                  </a:lnTo>
                  <a:lnTo>
                    <a:pt x="1856" y="1846"/>
                  </a:lnTo>
                  <a:lnTo>
                    <a:pt x="1863" y="1822"/>
                  </a:lnTo>
                  <a:lnTo>
                    <a:pt x="1870" y="1800"/>
                  </a:lnTo>
                  <a:lnTo>
                    <a:pt x="1876" y="1779"/>
                  </a:lnTo>
                  <a:lnTo>
                    <a:pt x="1880" y="1762"/>
                  </a:lnTo>
                  <a:lnTo>
                    <a:pt x="1884" y="1749"/>
                  </a:lnTo>
                  <a:lnTo>
                    <a:pt x="1885" y="1741"/>
                  </a:lnTo>
                  <a:lnTo>
                    <a:pt x="1884" y="1730"/>
                  </a:lnTo>
                  <a:lnTo>
                    <a:pt x="1880" y="1723"/>
                  </a:lnTo>
                  <a:lnTo>
                    <a:pt x="1876" y="1720"/>
                  </a:lnTo>
                  <a:lnTo>
                    <a:pt x="1872" y="1719"/>
                  </a:lnTo>
                  <a:lnTo>
                    <a:pt x="1869" y="1719"/>
                  </a:lnTo>
                  <a:lnTo>
                    <a:pt x="1867" y="1719"/>
                  </a:lnTo>
                  <a:lnTo>
                    <a:pt x="1393" y="1719"/>
                  </a:lnTo>
                  <a:lnTo>
                    <a:pt x="1393" y="1606"/>
                  </a:lnTo>
                  <a:lnTo>
                    <a:pt x="1392" y="1597"/>
                  </a:lnTo>
                  <a:lnTo>
                    <a:pt x="1390" y="1592"/>
                  </a:lnTo>
                  <a:lnTo>
                    <a:pt x="1385" y="1591"/>
                  </a:lnTo>
                  <a:close/>
                  <a:moveTo>
                    <a:pt x="1760" y="1420"/>
                  </a:moveTo>
                  <a:lnTo>
                    <a:pt x="1749" y="1423"/>
                  </a:lnTo>
                  <a:lnTo>
                    <a:pt x="1565" y="1509"/>
                  </a:lnTo>
                  <a:lnTo>
                    <a:pt x="1556" y="1512"/>
                  </a:lnTo>
                  <a:lnTo>
                    <a:pt x="1550" y="1517"/>
                  </a:lnTo>
                  <a:lnTo>
                    <a:pt x="1546" y="1523"/>
                  </a:lnTo>
                  <a:lnTo>
                    <a:pt x="1545" y="1531"/>
                  </a:lnTo>
                  <a:lnTo>
                    <a:pt x="1549" y="1540"/>
                  </a:lnTo>
                  <a:lnTo>
                    <a:pt x="1605" y="1653"/>
                  </a:lnTo>
                  <a:lnTo>
                    <a:pt x="1613" y="1662"/>
                  </a:lnTo>
                  <a:lnTo>
                    <a:pt x="1625" y="1668"/>
                  </a:lnTo>
                  <a:lnTo>
                    <a:pt x="1638" y="1674"/>
                  </a:lnTo>
                  <a:lnTo>
                    <a:pt x="1648" y="1675"/>
                  </a:lnTo>
                  <a:lnTo>
                    <a:pt x="1853" y="1675"/>
                  </a:lnTo>
                  <a:lnTo>
                    <a:pt x="1863" y="1672"/>
                  </a:lnTo>
                  <a:lnTo>
                    <a:pt x="1872" y="1664"/>
                  </a:lnTo>
                  <a:lnTo>
                    <a:pt x="1874" y="1653"/>
                  </a:lnTo>
                  <a:lnTo>
                    <a:pt x="1784" y="1439"/>
                  </a:lnTo>
                  <a:lnTo>
                    <a:pt x="1784" y="1438"/>
                  </a:lnTo>
                  <a:lnTo>
                    <a:pt x="1781" y="1434"/>
                  </a:lnTo>
                  <a:lnTo>
                    <a:pt x="1778" y="1428"/>
                  </a:lnTo>
                  <a:lnTo>
                    <a:pt x="1774" y="1424"/>
                  </a:lnTo>
                  <a:lnTo>
                    <a:pt x="1767" y="1421"/>
                  </a:lnTo>
                  <a:lnTo>
                    <a:pt x="1760" y="1420"/>
                  </a:lnTo>
                  <a:close/>
                  <a:moveTo>
                    <a:pt x="892" y="1197"/>
                  </a:moveTo>
                  <a:lnTo>
                    <a:pt x="883" y="1199"/>
                  </a:lnTo>
                  <a:lnTo>
                    <a:pt x="874" y="1201"/>
                  </a:lnTo>
                  <a:lnTo>
                    <a:pt x="861" y="1207"/>
                  </a:lnTo>
                  <a:lnTo>
                    <a:pt x="844" y="1213"/>
                  </a:lnTo>
                  <a:lnTo>
                    <a:pt x="823" y="1221"/>
                  </a:lnTo>
                  <a:lnTo>
                    <a:pt x="800" y="1229"/>
                  </a:lnTo>
                  <a:lnTo>
                    <a:pt x="775" y="1239"/>
                  </a:lnTo>
                  <a:lnTo>
                    <a:pt x="748" y="1249"/>
                  </a:lnTo>
                  <a:lnTo>
                    <a:pt x="721" y="1259"/>
                  </a:lnTo>
                  <a:lnTo>
                    <a:pt x="693" y="1269"/>
                  </a:lnTo>
                  <a:lnTo>
                    <a:pt x="666" y="1280"/>
                  </a:lnTo>
                  <a:lnTo>
                    <a:pt x="642" y="1288"/>
                  </a:lnTo>
                  <a:lnTo>
                    <a:pt x="618" y="1298"/>
                  </a:lnTo>
                  <a:lnTo>
                    <a:pt x="597" y="1306"/>
                  </a:lnTo>
                  <a:lnTo>
                    <a:pt x="580" y="1312"/>
                  </a:lnTo>
                  <a:lnTo>
                    <a:pt x="567" y="1316"/>
                  </a:lnTo>
                  <a:lnTo>
                    <a:pt x="559" y="1320"/>
                  </a:lnTo>
                  <a:lnTo>
                    <a:pt x="555" y="1321"/>
                  </a:lnTo>
                  <a:lnTo>
                    <a:pt x="554" y="1322"/>
                  </a:lnTo>
                  <a:lnTo>
                    <a:pt x="550" y="1324"/>
                  </a:lnTo>
                  <a:lnTo>
                    <a:pt x="545" y="1327"/>
                  </a:lnTo>
                  <a:lnTo>
                    <a:pt x="540" y="1330"/>
                  </a:lnTo>
                  <a:lnTo>
                    <a:pt x="537" y="1335"/>
                  </a:lnTo>
                  <a:lnTo>
                    <a:pt x="537" y="1340"/>
                  </a:lnTo>
                  <a:lnTo>
                    <a:pt x="541" y="1347"/>
                  </a:lnTo>
                  <a:lnTo>
                    <a:pt x="551" y="1352"/>
                  </a:lnTo>
                  <a:lnTo>
                    <a:pt x="566" y="1360"/>
                  </a:lnTo>
                  <a:lnTo>
                    <a:pt x="581" y="1367"/>
                  </a:lnTo>
                  <a:lnTo>
                    <a:pt x="597" y="1375"/>
                  </a:lnTo>
                  <a:lnTo>
                    <a:pt x="612" y="1381"/>
                  </a:lnTo>
                  <a:lnTo>
                    <a:pt x="626" y="1388"/>
                  </a:lnTo>
                  <a:lnTo>
                    <a:pt x="636" y="1393"/>
                  </a:lnTo>
                  <a:lnTo>
                    <a:pt x="644" y="1396"/>
                  </a:lnTo>
                  <a:lnTo>
                    <a:pt x="646" y="1397"/>
                  </a:lnTo>
                  <a:lnTo>
                    <a:pt x="646" y="1399"/>
                  </a:lnTo>
                  <a:lnTo>
                    <a:pt x="643" y="1405"/>
                  </a:lnTo>
                  <a:lnTo>
                    <a:pt x="639" y="1412"/>
                  </a:lnTo>
                  <a:lnTo>
                    <a:pt x="634" y="1424"/>
                  </a:lnTo>
                  <a:lnTo>
                    <a:pt x="628" y="1437"/>
                  </a:lnTo>
                  <a:lnTo>
                    <a:pt x="618" y="1459"/>
                  </a:lnTo>
                  <a:lnTo>
                    <a:pt x="606" y="1483"/>
                  </a:lnTo>
                  <a:lnTo>
                    <a:pt x="592" y="1511"/>
                  </a:lnTo>
                  <a:lnTo>
                    <a:pt x="578" y="1540"/>
                  </a:lnTo>
                  <a:lnTo>
                    <a:pt x="564" y="1573"/>
                  </a:lnTo>
                  <a:lnTo>
                    <a:pt x="549" y="1604"/>
                  </a:lnTo>
                  <a:lnTo>
                    <a:pt x="534" y="1635"/>
                  </a:lnTo>
                  <a:lnTo>
                    <a:pt x="520" y="1665"/>
                  </a:lnTo>
                  <a:lnTo>
                    <a:pt x="507" y="1693"/>
                  </a:lnTo>
                  <a:lnTo>
                    <a:pt x="495" y="1718"/>
                  </a:lnTo>
                  <a:lnTo>
                    <a:pt x="484" y="1739"/>
                  </a:lnTo>
                  <a:lnTo>
                    <a:pt x="477" y="1756"/>
                  </a:lnTo>
                  <a:lnTo>
                    <a:pt x="477" y="1758"/>
                  </a:lnTo>
                  <a:lnTo>
                    <a:pt x="476" y="1761"/>
                  </a:lnTo>
                  <a:lnTo>
                    <a:pt x="476" y="1766"/>
                  </a:lnTo>
                  <a:lnTo>
                    <a:pt x="480" y="1772"/>
                  </a:lnTo>
                  <a:lnTo>
                    <a:pt x="488" y="1777"/>
                  </a:lnTo>
                  <a:lnTo>
                    <a:pt x="492" y="1780"/>
                  </a:lnTo>
                  <a:lnTo>
                    <a:pt x="501" y="1787"/>
                  </a:lnTo>
                  <a:lnTo>
                    <a:pt x="512" y="1798"/>
                  </a:lnTo>
                  <a:lnTo>
                    <a:pt x="525" y="1809"/>
                  </a:lnTo>
                  <a:lnTo>
                    <a:pt x="541" y="1823"/>
                  </a:lnTo>
                  <a:lnTo>
                    <a:pt x="559" y="1839"/>
                  </a:lnTo>
                  <a:lnTo>
                    <a:pt x="576" y="1855"/>
                  </a:lnTo>
                  <a:lnTo>
                    <a:pt x="594" y="1872"/>
                  </a:lnTo>
                  <a:lnTo>
                    <a:pt x="611" y="1888"/>
                  </a:lnTo>
                  <a:lnTo>
                    <a:pt x="629" y="1904"/>
                  </a:lnTo>
                  <a:lnTo>
                    <a:pt x="645" y="1918"/>
                  </a:lnTo>
                  <a:lnTo>
                    <a:pt x="660" y="1931"/>
                  </a:lnTo>
                  <a:lnTo>
                    <a:pt x="672" y="1941"/>
                  </a:lnTo>
                  <a:lnTo>
                    <a:pt x="681" y="1948"/>
                  </a:lnTo>
                  <a:lnTo>
                    <a:pt x="688" y="1953"/>
                  </a:lnTo>
                  <a:lnTo>
                    <a:pt x="699" y="1956"/>
                  </a:lnTo>
                  <a:lnTo>
                    <a:pt x="705" y="1956"/>
                  </a:lnTo>
                  <a:lnTo>
                    <a:pt x="710" y="1954"/>
                  </a:lnTo>
                  <a:lnTo>
                    <a:pt x="713" y="1950"/>
                  </a:lnTo>
                  <a:lnTo>
                    <a:pt x="715" y="1947"/>
                  </a:lnTo>
                  <a:lnTo>
                    <a:pt x="715" y="1946"/>
                  </a:lnTo>
                  <a:lnTo>
                    <a:pt x="721" y="1932"/>
                  </a:lnTo>
                  <a:lnTo>
                    <a:pt x="730" y="1914"/>
                  </a:lnTo>
                  <a:lnTo>
                    <a:pt x="741" y="1891"/>
                  </a:lnTo>
                  <a:lnTo>
                    <a:pt x="752" y="1867"/>
                  </a:lnTo>
                  <a:lnTo>
                    <a:pt x="765" y="1839"/>
                  </a:lnTo>
                  <a:lnTo>
                    <a:pt x="779" y="1808"/>
                  </a:lnTo>
                  <a:lnTo>
                    <a:pt x="794" y="1777"/>
                  </a:lnTo>
                  <a:lnTo>
                    <a:pt x="809" y="1746"/>
                  </a:lnTo>
                  <a:lnTo>
                    <a:pt x="824" y="1714"/>
                  </a:lnTo>
                  <a:lnTo>
                    <a:pt x="838" y="1684"/>
                  </a:lnTo>
                  <a:lnTo>
                    <a:pt x="852" y="1653"/>
                  </a:lnTo>
                  <a:lnTo>
                    <a:pt x="865" y="1626"/>
                  </a:lnTo>
                  <a:lnTo>
                    <a:pt x="877" y="1601"/>
                  </a:lnTo>
                  <a:lnTo>
                    <a:pt x="888" y="1579"/>
                  </a:lnTo>
                  <a:lnTo>
                    <a:pt x="897" y="1562"/>
                  </a:lnTo>
                  <a:lnTo>
                    <a:pt x="903" y="1547"/>
                  </a:lnTo>
                  <a:lnTo>
                    <a:pt x="910" y="1535"/>
                  </a:lnTo>
                  <a:lnTo>
                    <a:pt x="914" y="1525"/>
                  </a:lnTo>
                  <a:lnTo>
                    <a:pt x="916" y="1519"/>
                  </a:lnTo>
                  <a:lnTo>
                    <a:pt x="917" y="1517"/>
                  </a:lnTo>
                  <a:lnTo>
                    <a:pt x="920" y="1519"/>
                  </a:lnTo>
                  <a:lnTo>
                    <a:pt x="927" y="1522"/>
                  </a:lnTo>
                  <a:lnTo>
                    <a:pt x="938" y="1526"/>
                  </a:lnTo>
                  <a:lnTo>
                    <a:pt x="950" y="1533"/>
                  </a:lnTo>
                  <a:lnTo>
                    <a:pt x="964" y="1540"/>
                  </a:lnTo>
                  <a:lnTo>
                    <a:pt x="979" y="1547"/>
                  </a:lnTo>
                  <a:lnTo>
                    <a:pt x="995" y="1554"/>
                  </a:lnTo>
                  <a:lnTo>
                    <a:pt x="1009" y="1561"/>
                  </a:lnTo>
                  <a:lnTo>
                    <a:pt x="1019" y="1566"/>
                  </a:lnTo>
                  <a:lnTo>
                    <a:pt x="1028" y="1568"/>
                  </a:lnTo>
                  <a:lnTo>
                    <a:pt x="1033" y="1568"/>
                  </a:lnTo>
                  <a:lnTo>
                    <a:pt x="1037" y="1565"/>
                  </a:lnTo>
                  <a:lnTo>
                    <a:pt x="1038" y="1561"/>
                  </a:lnTo>
                  <a:lnTo>
                    <a:pt x="1038" y="1555"/>
                  </a:lnTo>
                  <a:lnTo>
                    <a:pt x="1037" y="1550"/>
                  </a:lnTo>
                  <a:lnTo>
                    <a:pt x="1035" y="1546"/>
                  </a:lnTo>
                  <a:lnTo>
                    <a:pt x="1034" y="1541"/>
                  </a:lnTo>
                  <a:lnTo>
                    <a:pt x="1034" y="1540"/>
                  </a:lnTo>
                  <a:lnTo>
                    <a:pt x="913" y="1215"/>
                  </a:lnTo>
                  <a:lnTo>
                    <a:pt x="912" y="1213"/>
                  </a:lnTo>
                  <a:lnTo>
                    <a:pt x="910" y="1209"/>
                  </a:lnTo>
                  <a:lnTo>
                    <a:pt x="906" y="1203"/>
                  </a:lnTo>
                  <a:lnTo>
                    <a:pt x="900" y="1199"/>
                  </a:lnTo>
                  <a:lnTo>
                    <a:pt x="892" y="1197"/>
                  </a:lnTo>
                  <a:close/>
                  <a:moveTo>
                    <a:pt x="1053" y="816"/>
                  </a:moveTo>
                  <a:lnTo>
                    <a:pt x="1045" y="818"/>
                  </a:lnTo>
                  <a:lnTo>
                    <a:pt x="903" y="1004"/>
                  </a:lnTo>
                  <a:lnTo>
                    <a:pt x="902" y="1005"/>
                  </a:lnTo>
                  <a:lnTo>
                    <a:pt x="899" y="1010"/>
                  </a:lnTo>
                  <a:lnTo>
                    <a:pt x="896" y="1016"/>
                  </a:lnTo>
                  <a:lnTo>
                    <a:pt x="894" y="1024"/>
                  </a:lnTo>
                  <a:lnTo>
                    <a:pt x="898" y="1032"/>
                  </a:lnTo>
                  <a:lnTo>
                    <a:pt x="906" y="1041"/>
                  </a:lnTo>
                  <a:lnTo>
                    <a:pt x="1072" y="1158"/>
                  </a:lnTo>
                  <a:lnTo>
                    <a:pt x="1080" y="1164"/>
                  </a:lnTo>
                  <a:lnTo>
                    <a:pt x="1087" y="1168"/>
                  </a:lnTo>
                  <a:lnTo>
                    <a:pt x="1095" y="1168"/>
                  </a:lnTo>
                  <a:lnTo>
                    <a:pt x="1101" y="1166"/>
                  </a:lnTo>
                  <a:lnTo>
                    <a:pt x="1107" y="1158"/>
                  </a:lnTo>
                  <a:lnTo>
                    <a:pt x="1179" y="1053"/>
                  </a:lnTo>
                  <a:lnTo>
                    <a:pt x="1181" y="1041"/>
                  </a:lnTo>
                  <a:lnTo>
                    <a:pt x="1181" y="1027"/>
                  </a:lnTo>
                  <a:lnTo>
                    <a:pt x="1179" y="1014"/>
                  </a:lnTo>
                  <a:lnTo>
                    <a:pt x="1175" y="1004"/>
                  </a:lnTo>
                  <a:lnTo>
                    <a:pt x="1073" y="827"/>
                  </a:lnTo>
                  <a:lnTo>
                    <a:pt x="1068" y="820"/>
                  </a:lnTo>
                  <a:lnTo>
                    <a:pt x="1060" y="816"/>
                  </a:lnTo>
                  <a:lnTo>
                    <a:pt x="1053" y="816"/>
                  </a:lnTo>
                  <a:close/>
                  <a:moveTo>
                    <a:pt x="1382" y="699"/>
                  </a:moveTo>
                  <a:lnTo>
                    <a:pt x="1373" y="702"/>
                  </a:lnTo>
                  <a:lnTo>
                    <a:pt x="1366" y="705"/>
                  </a:lnTo>
                  <a:lnTo>
                    <a:pt x="1353" y="708"/>
                  </a:lnTo>
                  <a:lnTo>
                    <a:pt x="1335" y="713"/>
                  </a:lnTo>
                  <a:lnTo>
                    <a:pt x="1312" y="718"/>
                  </a:lnTo>
                  <a:lnTo>
                    <a:pt x="1287" y="723"/>
                  </a:lnTo>
                  <a:lnTo>
                    <a:pt x="1260" y="730"/>
                  </a:lnTo>
                  <a:lnTo>
                    <a:pt x="1232" y="736"/>
                  </a:lnTo>
                  <a:lnTo>
                    <a:pt x="1206" y="742"/>
                  </a:lnTo>
                  <a:lnTo>
                    <a:pt x="1180" y="748"/>
                  </a:lnTo>
                  <a:lnTo>
                    <a:pt x="1157" y="754"/>
                  </a:lnTo>
                  <a:lnTo>
                    <a:pt x="1138" y="759"/>
                  </a:lnTo>
                  <a:lnTo>
                    <a:pt x="1123" y="763"/>
                  </a:lnTo>
                  <a:lnTo>
                    <a:pt x="1115" y="766"/>
                  </a:lnTo>
                  <a:lnTo>
                    <a:pt x="1104" y="774"/>
                  </a:lnTo>
                  <a:lnTo>
                    <a:pt x="1101" y="780"/>
                  </a:lnTo>
                  <a:lnTo>
                    <a:pt x="1101" y="787"/>
                  </a:lnTo>
                  <a:lnTo>
                    <a:pt x="1103" y="790"/>
                  </a:lnTo>
                  <a:lnTo>
                    <a:pt x="1104" y="791"/>
                  </a:lnTo>
                  <a:lnTo>
                    <a:pt x="1112" y="805"/>
                  </a:lnTo>
                  <a:lnTo>
                    <a:pt x="1122" y="822"/>
                  </a:lnTo>
                  <a:lnTo>
                    <a:pt x="1134" y="844"/>
                  </a:lnTo>
                  <a:lnTo>
                    <a:pt x="1148" y="869"/>
                  </a:lnTo>
                  <a:lnTo>
                    <a:pt x="1164" y="896"/>
                  </a:lnTo>
                  <a:lnTo>
                    <a:pt x="1180" y="925"/>
                  </a:lnTo>
                  <a:lnTo>
                    <a:pt x="1197" y="954"/>
                  </a:lnTo>
                  <a:lnTo>
                    <a:pt x="1214" y="984"/>
                  </a:lnTo>
                  <a:lnTo>
                    <a:pt x="1231" y="1015"/>
                  </a:lnTo>
                  <a:lnTo>
                    <a:pt x="1249" y="1044"/>
                  </a:lnTo>
                  <a:lnTo>
                    <a:pt x="1265" y="1072"/>
                  </a:lnTo>
                  <a:lnTo>
                    <a:pt x="1281" y="1099"/>
                  </a:lnTo>
                  <a:lnTo>
                    <a:pt x="1294" y="1123"/>
                  </a:lnTo>
                  <a:lnTo>
                    <a:pt x="1306" y="1143"/>
                  </a:lnTo>
                  <a:lnTo>
                    <a:pt x="1316" y="1160"/>
                  </a:lnTo>
                  <a:lnTo>
                    <a:pt x="1324" y="1175"/>
                  </a:lnTo>
                  <a:lnTo>
                    <a:pt x="1330" y="1187"/>
                  </a:lnTo>
                  <a:lnTo>
                    <a:pt x="1336" y="1196"/>
                  </a:lnTo>
                  <a:lnTo>
                    <a:pt x="1339" y="1201"/>
                  </a:lnTo>
                  <a:lnTo>
                    <a:pt x="1340" y="1203"/>
                  </a:lnTo>
                  <a:lnTo>
                    <a:pt x="1338" y="1205"/>
                  </a:lnTo>
                  <a:lnTo>
                    <a:pt x="1331" y="1209"/>
                  </a:lnTo>
                  <a:lnTo>
                    <a:pt x="1321" y="1214"/>
                  </a:lnTo>
                  <a:lnTo>
                    <a:pt x="1309" y="1222"/>
                  </a:lnTo>
                  <a:lnTo>
                    <a:pt x="1295" y="1229"/>
                  </a:lnTo>
                  <a:lnTo>
                    <a:pt x="1280" y="1238"/>
                  </a:lnTo>
                  <a:lnTo>
                    <a:pt x="1266" y="1245"/>
                  </a:lnTo>
                  <a:lnTo>
                    <a:pt x="1253" y="1253"/>
                  </a:lnTo>
                  <a:lnTo>
                    <a:pt x="1242" y="1259"/>
                  </a:lnTo>
                  <a:lnTo>
                    <a:pt x="1235" y="1265"/>
                  </a:lnTo>
                  <a:lnTo>
                    <a:pt x="1231" y="1270"/>
                  </a:lnTo>
                  <a:lnTo>
                    <a:pt x="1232" y="1276"/>
                  </a:lnTo>
                  <a:lnTo>
                    <a:pt x="1237" y="1279"/>
                  </a:lnTo>
                  <a:lnTo>
                    <a:pt x="1242" y="1282"/>
                  </a:lnTo>
                  <a:lnTo>
                    <a:pt x="1248" y="1284"/>
                  </a:lnTo>
                  <a:lnTo>
                    <a:pt x="1252" y="1285"/>
                  </a:lnTo>
                  <a:lnTo>
                    <a:pt x="1254" y="1286"/>
                  </a:lnTo>
                  <a:lnTo>
                    <a:pt x="1591" y="1372"/>
                  </a:lnTo>
                  <a:lnTo>
                    <a:pt x="1593" y="1372"/>
                  </a:lnTo>
                  <a:lnTo>
                    <a:pt x="1597" y="1374"/>
                  </a:lnTo>
                  <a:lnTo>
                    <a:pt x="1604" y="1374"/>
                  </a:lnTo>
                  <a:lnTo>
                    <a:pt x="1610" y="1371"/>
                  </a:lnTo>
                  <a:lnTo>
                    <a:pt x="1617" y="1367"/>
                  </a:lnTo>
                  <a:lnTo>
                    <a:pt x="1621" y="1357"/>
                  </a:lnTo>
                  <a:lnTo>
                    <a:pt x="1623" y="1349"/>
                  </a:lnTo>
                  <a:lnTo>
                    <a:pt x="1626" y="1336"/>
                  </a:lnTo>
                  <a:lnTo>
                    <a:pt x="1632" y="1318"/>
                  </a:lnTo>
                  <a:lnTo>
                    <a:pt x="1637" y="1297"/>
                  </a:lnTo>
                  <a:lnTo>
                    <a:pt x="1643" y="1272"/>
                  </a:lnTo>
                  <a:lnTo>
                    <a:pt x="1650" y="1247"/>
                  </a:lnTo>
                  <a:lnTo>
                    <a:pt x="1657" y="1219"/>
                  </a:lnTo>
                  <a:lnTo>
                    <a:pt x="1664" y="1191"/>
                  </a:lnTo>
                  <a:lnTo>
                    <a:pt x="1672" y="1163"/>
                  </a:lnTo>
                  <a:lnTo>
                    <a:pt x="1678" y="1135"/>
                  </a:lnTo>
                  <a:lnTo>
                    <a:pt x="1686" y="1108"/>
                  </a:lnTo>
                  <a:lnTo>
                    <a:pt x="1691" y="1084"/>
                  </a:lnTo>
                  <a:lnTo>
                    <a:pt x="1696" y="1062"/>
                  </a:lnTo>
                  <a:lnTo>
                    <a:pt x="1702" y="1045"/>
                  </a:lnTo>
                  <a:lnTo>
                    <a:pt x="1705" y="1031"/>
                  </a:lnTo>
                  <a:lnTo>
                    <a:pt x="1707" y="1023"/>
                  </a:lnTo>
                  <a:lnTo>
                    <a:pt x="1708" y="1019"/>
                  </a:lnTo>
                  <a:lnTo>
                    <a:pt x="1708" y="1018"/>
                  </a:lnTo>
                  <a:lnTo>
                    <a:pt x="1709" y="1014"/>
                  </a:lnTo>
                  <a:lnTo>
                    <a:pt x="1709" y="1010"/>
                  </a:lnTo>
                  <a:lnTo>
                    <a:pt x="1709" y="1004"/>
                  </a:lnTo>
                  <a:lnTo>
                    <a:pt x="1708" y="999"/>
                  </a:lnTo>
                  <a:lnTo>
                    <a:pt x="1706" y="995"/>
                  </a:lnTo>
                  <a:lnTo>
                    <a:pt x="1701" y="992"/>
                  </a:lnTo>
                  <a:lnTo>
                    <a:pt x="1694" y="994"/>
                  </a:lnTo>
                  <a:lnTo>
                    <a:pt x="1685" y="998"/>
                  </a:lnTo>
                  <a:lnTo>
                    <a:pt x="1671" y="1006"/>
                  </a:lnTo>
                  <a:lnTo>
                    <a:pt x="1655" y="1015"/>
                  </a:lnTo>
                  <a:lnTo>
                    <a:pt x="1640" y="1024"/>
                  </a:lnTo>
                  <a:lnTo>
                    <a:pt x="1625" y="1031"/>
                  </a:lnTo>
                  <a:lnTo>
                    <a:pt x="1613" y="1039"/>
                  </a:lnTo>
                  <a:lnTo>
                    <a:pt x="1603" y="1045"/>
                  </a:lnTo>
                  <a:lnTo>
                    <a:pt x="1596" y="1048"/>
                  </a:lnTo>
                  <a:lnTo>
                    <a:pt x="1593" y="1051"/>
                  </a:lnTo>
                  <a:lnTo>
                    <a:pt x="1592" y="1048"/>
                  </a:lnTo>
                  <a:lnTo>
                    <a:pt x="1590" y="1043"/>
                  </a:lnTo>
                  <a:lnTo>
                    <a:pt x="1584" y="1036"/>
                  </a:lnTo>
                  <a:lnTo>
                    <a:pt x="1579" y="1025"/>
                  </a:lnTo>
                  <a:lnTo>
                    <a:pt x="1571" y="1012"/>
                  </a:lnTo>
                  <a:lnTo>
                    <a:pt x="1560" y="991"/>
                  </a:lnTo>
                  <a:lnTo>
                    <a:pt x="1547" y="968"/>
                  </a:lnTo>
                  <a:lnTo>
                    <a:pt x="1531" y="941"/>
                  </a:lnTo>
                  <a:lnTo>
                    <a:pt x="1514" y="912"/>
                  </a:lnTo>
                  <a:lnTo>
                    <a:pt x="1497" y="882"/>
                  </a:lnTo>
                  <a:lnTo>
                    <a:pt x="1480" y="851"/>
                  </a:lnTo>
                  <a:lnTo>
                    <a:pt x="1463" y="821"/>
                  </a:lnTo>
                  <a:lnTo>
                    <a:pt x="1447" y="792"/>
                  </a:lnTo>
                  <a:lnTo>
                    <a:pt x="1430" y="765"/>
                  </a:lnTo>
                  <a:lnTo>
                    <a:pt x="1416" y="742"/>
                  </a:lnTo>
                  <a:lnTo>
                    <a:pt x="1406" y="721"/>
                  </a:lnTo>
                  <a:lnTo>
                    <a:pt x="1396" y="705"/>
                  </a:lnTo>
                  <a:lnTo>
                    <a:pt x="1395" y="704"/>
                  </a:lnTo>
                  <a:lnTo>
                    <a:pt x="1393" y="702"/>
                  </a:lnTo>
                  <a:lnTo>
                    <a:pt x="1389" y="700"/>
                  </a:lnTo>
                  <a:lnTo>
                    <a:pt x="1382" y="699"/>
                  </a:lnTo>
                  <a:close/>
                  <a:moveTo>
                    <a:pt x="227" y="0"/>
                  </a:moveTo>
                  <a:lnTo>
                    <a:pt x="2133" y="0"/>
                  </a:lnTo>
                  <a:lnTo>
                    <a:pt x="2165" y="0"/>
                  </a:lnTo>
                  <a:lnTo>
                    <a:pt x="2194" y="2"/>
                  </a:lnTo>
                  <a:lnTo>
                    <a:pt x="2222" y="4"/>
                  </a:lnTo>
                  <a:lnTo>
                    <a:pt x="2247" y="8"/>
                  </a:lnTo>
                  <a:lnTo>
                    <a:pt x="2272" y="13"/>
                  </a:lnTo>
                  <a:lnTo>
                    <a:pt x="2294" y="21"/>
                  </a:lnTo>
                  <a:lnTo>
                    <a:pt x="2313" y="29"/>
                  </a:lnTo>
                  <a:lnTo>
                    <a:pt x="2329" y="41"/>
                  </a:lnTo>
                  <a:lnTo>
                    <a:pt x="2342" y="55"/>
                  </a:lnTo>
                  <a:lnTo>
                    <a:pt x="2352" y="72"/>
                  </a:lnTo>
                  <a:lnTo>
                    <a:pt x="2358" y="93"/>
                  </a:lnTo>
                  <a:lnTo>
                    <a:pt x="2359" y="116"/>
                  </a:lnTo>
                  <a:lnTo>
                    <a:pt x="2179" y="2655"/>
                  </a:lnTo>
                  <a:lnTo>
                    <a:pt x="2175" y="2686"/>
                  </a:lnTo>
                  <a:lnTo>
                    <a:pt x="2167" y="2714"/>
                  </a:lnTo>
                  <a:lnTo>
                    <a:pt x="2153" y="2739"/>
                  </a:lnTo>
                  <a:lnTo>
                    <a:pt x="2134" y="2764"/>
                  </a:lnTo>
                  <a:lnTo>
                    <a:pt x="2112" y="2785"/>
                  </a:lnTo>
                  <a:lnTo>
                    <a:pt x="2086" y="2803"/>
                  </a:lnTo>
                  <a:lnTo>
                    <a:pt x="2056" y="2818"/>
                  </a:lnTo>
                  <a:lnTo>
                    <a:pt x="2024" y="2830"/>
                  </a:lnTo>
                  <a:lnTo>
                    <a:pt x="1989" y="2836"/>
                  </a:lnTo>
                  <a:lnTo>
                    <a:pt x="1953" y="2838"/>
                  </a:lnTo>
                  <a:lnTo>
                    <a:pt x="363" y="2838"/>
                  </a:lnTo>
                  <a:lnTo>
                    <a:pt x="326" y="2836"/>
                  </a:lnTo>
                  <a:lnTo>
                    <a:pt x="291" y="2830"/>
                  </a:lnTo>
                  <a:lnTo>
                    <a:pt x="258" y="2818"/>
                  </a:lnTo>
                  <a:lnTo>
                    <a:pt x="228" y="2803"/>
                  </a:lnTo>
                  <a:lnTo>
                    <a:pt x="202" y="2785"/>
                  </a:lnTo>
                  <a:lnTo>
                    <a:pt x="180" y="2764"/>
                  </a:lnTo>
                  <a:lnTo>
                    <a:pt x="161" y="2739"/>
                  </a:lnTo>
                  <a:lnTo>
                    <a:pt x="147" y="2714"/>
                  </a:lnTo>
                  <a:lnTo>
                    <a:pt x="139" y="2686"/>
                  </a:lnTo>
                  <a:lnTo>
                    <a:pt x="136" y="2655"/>
                  </a:lnTo>
                  <a:lnTo>
                    <a:pt x="0" y="116"/>
                  </a:lnTo>
                  <a:lnTo>
                    <a:pt x="2" y="93"/>
                  </a:lnTo>
                  <a:lnTo>
                    <a:pt x="9" y="72"/>
                  </a:lnTo>
                  <a:lnTo>
                    <a:pt x="18" y="55"/>
                  </a:lnTo>
                  <a:lnTo>
                    <a:pt x="31" y="41"/>
                  </a:lnTo>
                  <a:lnTo>
                    <a:pt x="47" y="29"/>
                  </a:lnTo>
                  <a:lnTo>
                    <a:pt x="67" y="21"/>
                  </a:lnTo>
                  <a:lnTo>
                    <a:pt x="88" y="13"/>
                  </a:lnTo>
                  <a:lnTo>
                    <a:pt x="112" y="8"/>
                  </a:lnTo>
                  <a:lnTo>
                    <a:pt x="139" y="4"/>
                  </a:lnTo>
                  <a:lnTo>
                    <a:pt x="167" y="2"/>
                  </a:lnTo>
                  <a:lnTo>
                    <a:pt x="196" y="0"/>
                  </a:lnTo>
                  <a:lnTo>
                    <a:pt x="2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176">
              <a:extLst>
                <a:ext uri="{FF2B5EF4-FFF2-40B4-BE49-F238E27FC236}">
                  <a16:creationId xmlns:a16="http://schemas.microsoft.com/office/drawing/2014/main" id="{C01DF965-9C19-4DBE-9240-64D6EEDE1D7F}"/>
                </a:ext>
              </a:extLst>
            </p:cNvPr>
            <p:cNvSpPr>
              <a:spLocks/>
            </p:cNvSpPr>
            <p:nvPr/>
          </p:nvSpPr>
          <p:spPr bwMode="auto">
            <a:xfrm>
              <a:off x="2816" y="836"/>
              <a:ext cx="590" cy="113"/>
            </a:xfrm>
            <a:custGeom>
              <a:avLst/>
              <a:gdLst>
                <a:gd name="T0" fmla="*/ 850 w 2359"/>
                <a:gd name="T1" fmla="*/ 0 h 451"/>
                <a:gd name="T2" fmla="*/ 1510 w 2359"/>
                <a:gd name="T3" fmla="*/ 0 h 451"/>
                <a:gd name="T4" fmla="*/ 1542 w 2359"/>
                <a:gd name="T5" fmla="*/ 4 h 451"/>
                <a:gd name="T6" fmla="*/ 1573 w 2359"/>
                <a:gd name="T7" fmla="*/ 12 h 451"/>
                <a:gd name="T8" fmla="*/ 1601 w 2359"/>
                <a:gd name="T9" fmla="*/ 27 h 451"/>
                <a:gd name="T10" fmla="*/ 1624 w 2359"/>
                <a:gd name="T11" fmla="*/ 47 h 451"/>
                <a:gd name="T12" fmla="*/ 1644 w 2359"/>
                <a:gd name="T13" fmla="*/ 70 h 451"/>
                <a:gd name="T14" fmla="*/ 1659 w 2359"/>
                <a:gd name="T15" fmla="*/ 98 h 451"/>
                <a:gd name="T16" fmla="*/ 1667 w 2359"/>
                <a:gd name="T17" fmla="*/ 128 h 451"/>
                <a:gd name="T18" fmla="*/ 1671 w 2359"/>
                <a:gd name="T19" fmla="*/ 161 h 451"/>
                <a:gd name="T20" fmla="*/ 2214 w 2359"/>
                <a:gd name="T21" fmla="*/ 161 h 451"/>
                <a:gd name="T22" fmla="*/ 2243 w 2359"/>
                <a:gd name="T23" fmla="*/ 164 h 451"/>
                <a:gd name="T24" fmla="*/ 2271 w 2359"/>
                <a:gd name="T25" fmla="*/ 172 h 451"/>
                <a:gd name="T26" fmla="*/ 2296 w 2359"/>
                <a:gd name="T27" fmla="*/ 186 h 451"/>
                <a:gd name="T28" fmla="*/ 2317 w 2359"/>
                <a:gd name="T29" fmla="*/ 203 h 451"/>
                <a:gd name="T30" fmla="*/ 2335 w 2359"/>
                <a:gd name="T31" fmla="*/ 224 h 451"/>
                <a:gd name="T32" fmla="*/ 2349 w 2359"/>
                <a:gd name="T33" fmla="*/ 249 h 451"/>
                <a:gd name="T34" fmla="*/ 2357 w 2359"/>
                <a:gd name="T35" fmla="*/ 277 h 451"/>
                <a:gd name="T36" fmla="*/ 2359 w 2359"/>
                <a:gd name="T37" fmla="*/ 306 h 451"/>
                <a:gd name="T38" fmla="*/ 2357 w 2359"/>
                <a:gd name="T39" fmla="*/ 335 h 451"/>
                <a:gd name="T40" fmla="*/ 2349 w 2359"/>
                <a:gd name="T41" fmla="*/ 362 h 451"/>
                <a:gd name="T42" fmla="*/ 2335 w 2359"/>
                <a:gd name="T43" fmla="*/ 387 h 451"/>
                <a:gd name="T44" fmla="*/ 2317 w 2359"/>
                <a:gd name="T45" fmla="*/ 408 h 451"/>
                <a:gd name="T46" fmla="*/ 2296 w 2359"/>
                <a:gd name="T47" fmla="*/ 427 h 451"/>
                <a:gd name="T48" fmla="*/ 2271 w 2359"/>
                <a:gd name="T49" fmla="*/ 440 h 451"/>
                <a:gd name="T50" fmla="*/ 2243 w 2359"/>
                <a:gd name="T51" fmla="*/ 448 h 451"/>
                <a:gd name="T52" fmla="*/ 2214 w 2359"/>
                <a:gd name="T53" fmla="*/ 451 h 451"/>
                <a:gd name="T54" fmla="*/ 145 w 2359"/>
                <a:gd name="T55" fmla="*/ 451 h 451"/>
                <a:gd name="T56" fmla="*/ 116 w 2359"/>
                <a:gd name="T57" fmla="*/ 448 h 451"/>
                <a:gd name="T58" fmla="*/ 88 w 2359"/>
                <a:gd name="T59" fmla="*/ 440 h 451"/>
                <a:gd name="T60" fmla="*/ 65 w 2359"/>
                <a:gd name="T61" fmla="*/ 427 h 451"/>
                <a:gd name="T62" fmla="*/ 43 w 2359"/>
                <a:gd name="T63" fmla="*/ 408 h 451"/>
                <a:gd name="T64" fmla="*/ 25 w 2359"/>
                <a:gd name="T65" fmla="*/ 387 h 451"/>
                <a:gd name="T66" fmla="*/ 12 w 2359"/>
                <a:gd name="T67" fmla="*/ 362 h 451"/>
                <a:gd name="T68" fmla="*/ 3 w 2359"/>
                <a:gd name="T69" fmla="*/ 335 h 451"/>
                <a:gd name="T70" fmla="*/ 0 w 2359"/>
                <a:gd name="T71" fmla="*/ 306 h 451"/>
                <a:gd name="T72" fmla="*/ 3 w 2359"/>
                <a:gd name="T73" fmla="*/ 276 h 451"/>
                <a:gd name="T74" fmla="*/ 12 w 2359"/>
                <a:gd name="T75" fmla="*/ 249 h 451"/>
                <a:gd name="T76" fmla="*/ 25 w 2359"/>
                <a:gd name="T77" fmla="*/ 224 h 451"/>
                <a:gd name="T78" fmla="*/ 43 w 2359"/>
                <a:gd name="T79" fmla="*/ 203 h 451"/>
                <a:gd name="T80" fmla="*/ 65 w 2359"/>
                <a:gd name="T81" fmla="*/ 186 h 451"/>
                <a:gd name="T82" fmla="*/ 89 w 2359"/>
                <a:gd name="T83" fmla="*/ 172 h 451"/>
                <a:gd name="T84" fmla="*/ 116 w 2359"/>
                <a:gd name="T85" fmla="*/ 164 h 451"/>
                <a:gd name="T86" fmla="*/ 145 w 2359"/>
                <a:gd name="T87" fmla="*/ 161 h 451"/>
                <a:gd name="T88" fmla="*/ 689 w 2359"/>
                <a:gd name="T89" fmla="*/ 161 h 451"/>
                <a:gd name="T90" fmla="*/ 692 w 2359"/>
                <a:gd name="T91" fmla="*/ 128 h 451"/>
                <a:gd name="T92" fmla="*/ 702 w 2359"/>
                <a:gd name="T93" fmla="*/ 98 h 451"/>
                <a:gd name="T94" fmla="*/ 717 w 2359"/>
                <a:gd name="T95" fmla="*/ 70 h 451"/>
                <a:gd name="T96" fmla="*/ 736 w 2359"/>
                <a:gd name="T97" fmla="*/ 47 h 451"/>
                <a:gd name="T98" fmla="*/ 760 w 2359"/>
                <a:gd name="T99" fmla="*/ 27 h 451"/>
                <a:gd name="T100" fmla="*/ 787 w 2359"/>
                <a:gd name="T101" fmla="*/ 12 h 451"/>
                <a:gd name="T102" fmla="*/ 817 w 2359"/>
                <a:gd name="T103" fmla="*/ 4 h 451"/>
                <a:gd name="T104" fmla="*/ 850 w 2359"/>
                <a:gd name="T105"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9" h="451">
                  <a:moveTo>
                    <a:pt x="850" y="0"/>
                  </a:moveTo>
                  <a:lnTo>
                    <a:pt x="1510" y="0"/>
                  </a:lnTo>
                  <a:lnTo>
                    <a:pt x="1542" y="4"/>
                  </a:lnTo>
                  <a:lnTo>
                    <a:pt x="1573" y="12"/>
                  </a:lnTo>
                  <a:lnTo>
                    <a:pt x="1601" y="27"/>
                  </a:lnTo>
                  <a:lnTo>
                    <a:pt x="1624" y="47"/>
                  </a:lnTo>
                  <a:lnTo>
                    <a:pt x="1644" y="70"/>
                  </a:lnTo>
                  <a:lnTo>
                    <a:pt x="1659" y="98"/>
                  </a:lnTo>
                  <a:lnTo>
                    <a:pt x="1667" y="128"/>
                  </a:lnTo>
                  <a:lnTo>
                    <a:pt x="1671" y="161"/>
                  </a:lnTo>
                  <a:lnTo>
                    <a:pt x="2214" y="161"/>
                  </a:lnTo>
                  <a:lnTo>
                    <a:pt x="2243" y="164"/>
                  </a:lnTo>
                  <a:lnTo>
                    <a:pt x="2271" y="172"/>
                  </a:lnTo>
                  <a:lnTo>
                    <a:pt x="2296" y="186"/>
                  </a:lnTo>
                  <a:lnTo>
                    <a:pt x="2317" y="203"/>
                  </a:lnTo>
                  <a:lnTo>
                    <a:pt x="2335" y="224"/>
                  </a:lnTo>
                  <a:lnTo>
                    <a:pt x="2349" y="249"/>
                  </a:lnTo>
                  <a:lnTo>
                    <a:pt x="2357" y="277"/>
                  </a:lnTo>
                  <a:lnTo>
                    <a:pt x="2359" y="306"/>
                  </a:lnTo>
                  <a:lnTo>
                    <a:pt x="2357" y="335"/>
                  </a:lnTo>
                  <a:lnTo>
                    <a:pt x="2349" y="362"/>
                  </a:lnTo>
                  <a:lnTo>
                    <a:pt x="2335" y="387"/>
                  </a:lnTo>
                  <a:lnTo>
                    <a:pt x="2317" y="408"/>
                  </a:lnTo>
                  <a:lnTo>
                    <a:pt x="2296" y="427"/>
                  </a:lnTo>
                  <a:lnTo>
                    <a:pt x="2271" y="440"/>
                  </a:lnTo>
                  <a:lnTo>
                    <a:pt x="2243" y="448"/>
                  </a:lnTo>
                  <a:lnTo>
                    <a:pt x="2214" y="451"/>
                  </a:lnTo>
                  <a:lnTo>
                    <a:pt x="145" y="451"/>
                  </a:lnTo>
                  <a:lnTo>
                    <a:pt x="116" y="448"/>
                  </a:lnTo>
                  <a:lnTo>
                    <a:pt x="88" y="440"/>
                  </a:lnTo>
                  <a:lnTo>
                    <a:pt x="65" y="427"/>
                  </a:lnTo>
                  <a:lnTo>
                    <a:pt x="43" y="408"/>
                  </a:lnTo>
                  <a:lnTo>
                    <a:pt x="25" y="387"/>
                  </a:lnTo>
                  <a:lnTo>
                    <a:pt x="12" y="362"/>
                  </a:lnTo>
                  <a:lnTo>
                    <a:pt x="3" y="335"/>
                  </a:lnTo>
                  <a:lnTo>
                    <a:pt x="0" y="306"/>
                  </a:lnTo>
                  <a:lnTo>
                    <a:pt x="3" y="276"/>
                  </a:lnTo>
                  <a:lnTo>
                    <a:pt x="12" y="249"/>
                  </a:lnTo>
                  <a:lnTo>
                    <a:pt x="25" y="224"/>
                  </a:lnTo>
                  <a:lnTo>
                    <a:pt x="43" y="203"/>
                  </a:lnTo>
                  <a:lnTo>
                    <a:pt x="65" y="186"/>
                  </a:lnTo>
                  <a:lnTo>
                    <a:pt x="89" y="172"/>
                  </a:lnTo>
                  <a:lnTo>
                    <a:pt x="116" y="164"/>
                  </a:lnTo>
                  <a:lnTo>
                    <a:pt x="145" y="161"/>
                  </a:lnTo>
                  <a:lnTo>
                    <a:pt x="689" y="161"/>
                  </a:lnTo>
                  <a:lnTo>
                    <a:pt x="692" y="128"/>
                  </a:lnTo>
                  <a:lnTo>
                    <a:pt x="702" y="98"/>
                  </a:lnTo>
                  <a:lnTo>
                    <a:pt x="717" y="70"/>
                  </a:lnTo>
                  <a:lnTo>
                    <a:pt x="736" y="47"/>
                  </a:lnTo>
                  <a:lnTo>
                    <a:pt x="760" y="27"/>
                  </a:lnTo>
                  <a:lnTo>
                    <a:pt x="787" y="12"/>
                  </a:lnTo>
                  <a:lnTo>
                    <a:pt x="817" y="4"/>
                  </a:lnTo>
                  <a:lnTo>
                    <a:pt x="8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56" name="TextBox 55">
            <a:extLst>
              <a:ext uri="{FF2B5EF4-FFF2-40B4-BE49-F238E27FC236}">
                <a16:creationId xmlns:a16="http://schemas.microsoft.com/office/drawing/2014/main" id="{46D5907E-4275-4E61-AEDB-1CCFF20340F0}"/>
              </a:ext>
            </a:extLst>
          </p:cNvPr>
          <p:cNvSpPr txBox="1"/>
          <p:nvPr/>
        </p:nvSpPr>
        <p:spPr>
          <a:xfrm>
            <a:off x="768921" y="1988840"/>
            <a:ext cx="8352928"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57% </a:t>
            </a: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of residents would prefer to have lots of small facilities across the Council area, rather than having fewer, larger facilities</a:t>
            </a:r>
          </a:p>
        </p:txBody>
      </p:sp>
    </p:spTree>
    <p:extLst>
      <p:ext uri="{BB962C8B-B14F-4D97-AF65-F5344CB8AC3E}">
        <p14:creationId xmlns:p14="http://schemas.microsoft.com/office/powerpoint/2010/main" val="1520912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B2CC88-8839-4462-8F52-0DCE5C76DD26}"/>
              </a:ext>
            </a:extLst>
          </p:cNvPr>
          <p:cNvSpPr txBox="1"/>
          <p:nvPr/>
        </p:nvSpPr>
        <p:spPr>
          <a:xfrm>
            <a:off x="1619672" y="0"/>
            <a:ext cx="6174432" cy="492443"/>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rPr>
              <a:t>Key Findings - Summary</a:t>
            </a:r>
          </a:p>
        </p:txBody>
      </p:sp>
      <p:sp>
        <p:nvSpPr>
          <p:cNvPr id="3" name="Text Placeholder 1">
            <a:extLst>
              <a:ext uri="{FF2B5EF4-FFF2-40B4-BE49-F238E27FC236}">
                <a16:creationId xmlns:a16="http://schemas.microsoft.com/office/drawing/2014/main" id="{9CC2575D-C103-4636-8534-305C16FEF238}"/>
              </a:ext>
            </a:extLst>
          </p:cNvPr>
          <p:cNvSpPr txBox="1">
            <a:spLocks/>
          </p:cNvSpPr>
          <p:nvPr/>
        </p:nvSpPr>
        <p:spPr>
          <a:xfrm>
            <a:off x="1907704" y="620688"/>
            <a:ext cx="2448272"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800" b="1" i="0" u="sng" strike="noStrike" kern="1200" cap="none" spc="0" normalizeH="0" baseline="0" noProof="0" dirty="0">
                <a:ln>
                  <a:noFill/>
                </a:ln>
                <a:solidFill>
                  <a:srgbClr val="44546A"/>
                </a:solidFill>
                <a:effectLst/>
                <a:uLnTx/>
                <a:uFillTx/>
                <a:latin typeface="Century Gothic" pitchFamily="34" charset="0"/>
                <a:ea typeface="+mn-ea"/>
                <a:cs typeface="+mn-cs"/>
              </a:rPr>
              <a:t>Overall Satisfaction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800" b="1" i="0" u="sng"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6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grpSp>
        <p:nvGrpSpPr>
          <p:cNvPr id="4" name="Group 3">
            <a:extLst>
              <a:ext uri="{FF2B5EF4-FFF2-40B4-BE49-F238E27FC236}">
                <a16:creationId xmlns:a16="http://schemas.microsoft.com/office/drawing/2014/main" id="{D612623B-14E9-48FB-93E4-DD8B302D6515}"/>
              </a:ext>
            </a:extLst>
          </p:cNvPr>
          <p:cNvGrpSpPr/>
          <p:nvPr/>
        </p:nvGrpSpPr>
        <p:grpSpPr>
          <a:xfrm>
            <a:off x="-540568" y="908720"/>
            <a:ext cx="2232248" cy="1463902"/>
            <a:chOff x="4562209" y="575961"/>
            <a:chExt cx="2283873" cy="1124591"/>
          </a:xfrm>
        </p:grpSpPr>
        <p:graphicFrame>
          <p:nvGraphicFramePr>
            <p:cNvPr id="5" name="Chart 4">
              <a:extLst>
                <a:ext uri="{FF2B5EF4-FFF2-40B4-BE49-F238E27FC236}">
                  <a16:creationId xmlns:a16="http://schemas.microsoft.com/office/drawing/2014/main" id="{B22C7CED-9725-4E33-A2D7-1A253DF9666D}"/>
                </a:ext>
              </a:extLst>
            </p:cNvPr>
            <p:cNvGraphicFramePr/>
            <p:nvPr/>
          </p:nvGraphicFramePr>
          <p:xfrm>
            <a:off x="4562209" y="575961"/>
            <a:ext cx="2283873" cy="112459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07D91A16-B158-4521-B0B1-CA3E561B0625}"/>
                </a:ext>
              </a:extLst>
            </p:cNvPr>
            <p:cNvSpPr/>
            <p:nvPr/>
          </p:nvSpPr>
          <p:spPr>
            <a:xfrm>
              <a:off x="5714291" y="948317"/>
              <a:ext cx="818310" cy="379878"/>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4F81BD">
                      <a:lumMod val="50000"/>
                    </a:srgbClr>
                  </a:solidFill>
                  <a:effectLst/>
                  <a:uLnTx/>
                  <a:uFillTx/>
                  <a:latin typeface="Century Gothic" panose="020B0502020202020204" pitchFamily="34" charset="0"/>
                  <a:ea typeface="+mn-ea"/>
                  <a:cs typeface="Arial" panose="020B0604020202020204" pitchFamily="34" charset="0"/>
                </a:rPr>
                <a:t>65%</a:t>
              </a:r>
              <a:endParaRPr kumimoji="0" lang="en-US" sz="2000" b="1" i="0" u="none" strike="noStrike" kern="0" cap="none" spc="0" normalizeH="0" baseline="0" noProof="0" dirty="0">
                <a:ln>
                  <a:noFill/>
                </a:ln>
                <a:solidFill>
                  <a:srgbClr val="4F81BD">
                    <a:lumMod val="50000"/>
                  </a:srgbClr>
                </a:solidFill>
                <a:effectLst/>
                <a:uLnTx/>
                <a:uFillTx/>
                <a:latin typeface="Century Gothic" panose="020B0502020202020204" pitchFamily="34" charset="0"/>
                <a:ea typeface="+mn-ea"/>
                <a:cs typeface="+mn-cs"/>
              </a:endParaRPr>
            </a:p>
          </p:txBody>
        </p:sp>
      </p:grpSp>
      <p:sp>
        <p:nvSpPr>
          <p:cNvPr id="7" name="TextBox 6">
            <a:extLst>
              <a:ext uri="{FF2B5EF4-FFF2-40B4-BE49-F238E27FC236}">
                <a16:creationId xmlns:a16="http://schemas.microsoft.com/office/drawing/2014/main" id="{F4A0DCDD-CC31-47C6-82DD-05CE59D6119A}"/>
              </a:ext>
            </a:extLst>
          </p:cNvPr>
          <p:cNvSpPr txBox="1"/>
          <p:nvPr/>
        </p:nvSpPr>
        <p:spPr>
          <a:xfrm>
            <a:off x="1619672" y="1124744"/>
            <a:ext cx="2816811"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of Wingecarribee Shire Council residents are at least somewhat satisfied with the </a:t>
            </a:r>
            <a:r>
              <a:rPr kumimoji="0" lang="en-AU"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performance of Council</a:t>
            </a: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in the last 12 months</a:t>
            </a:r>
          </a:p>
        </p:txBody>
      </p:sp>
      <p:sp>
        <p:nvSpPr>
          <p:cNvPr id="9" name="Text Placeholder 1">
            <a:extLst>
              <a:ext uri="{FF2B5EF4-FFF2-40B4-BE49-F238E27FC236}">
                <a16:creationId xmlns:a16="http://schemas.microsoft.com/office/drawing/2014/main" id="{BD0A0C8B-EABE-4CE8-AE85-606C51E2D8C6}"/>
              </a:ext>
            </a:extLst>
          </p:cNvPr>
          <p:cNvSpPr txBox="1">
            <a:spLocks/>
          </p:cNvSpPr>
          <p:nvPr/>
        </p:nvSpPr>
        <p:spPr>
          <a:xfrm>
            <a:off x="5652120" y="620688"/>
            <a:ext cx="3384376"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800" b="1" i="0" u="sng" strike="noStrike" kern="1200" cap="none" spc="0" normalizeH="0" baseline="0" noProof="0" dirty="0">
                <a:ln>
                  <a:noFill/>
                </a:ln>
                <a:solidFill>
                  <a:srgbClr val="44546A"/>
                </a:solidFill>
                <a:effectLst/>
                <a:uLnTx/>
                <a:uFillTx/>
                <a:latin typeface="Century Gothic" pitchFamily="34" charset="0"/>
                <a:ea typeface="+mn-ea"/>
                <a:cs typeface="+mn-cs"/>
              </a:rPr>
              <a:t>Council’s Communication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800" b="1" i="0" u="sng"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6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10" name="TextBox 9">
            <a:extLst>
              <a:ext uri="{FF2B5EF4-FFF2-40B4-BE49-F238E27FC236}">
                <a16:creationId xmlns:a16="http://schemas.microsoft.com/office/drawing/2014/main" id="{B0861412-304C-4440-AEBD-2E4120E5D719}"/>
              </a:ext>
            </a:extLst>
          </p:cNvPr>
          <p:cNvSpPr txBox="1"/>
          <p:nvPr/>
        </p:nvSpPr>
        <p:spPr>
          <a:xfrm>
            <a:off x="5940152" y="1124744"/>
            <a:ext cx="2952328"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of Wingecarribee Shire Council residents are at least somewhat satisfied with Council’s </a:t>
            </a:r>
            <a:r>
              <a:rPr kumimoji="0" lang="en-AU"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level of communication </a:t>
            </a: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with the community</a:t>
            </a:r>
          </a:p>
        </p:txBody>
      </p:sp>
      <p:cxnSp>
        <p:nvCxnSpPr>
          <p:cNvPr id="11" name="Straight Connector 10">
            <a:extLst>
              <a:ext uri="{FF2B5EF4-FFF2-40B4-BE49-F238E27FC236}">
                <a16:creationId xmlns:a16="http://schemas.microsoft.com/office/drawing/2014/main" id="{8861149E-81C7-49E8-B526-709D6AC7BAE0}"/>
              </a:ext>
            </a:extLst>
          </p:cNvPr>
          <p:cNvCxnSpPr/>
          <p:nvPr/>
        </p:nvCxnSpPr>
        <p:spPr>
          <a:xfrm>
            <a:off x="0" y="248505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
            <a:extLst>
              <a:ext uri="{FF2B5EF4-FFF2-40B4-BE49-F238E27FC236}">
                <a16:creationId xmlns:a16="http://schemas.microsoft.com/office/drawing/2014/main" id="{29DDAC7A-07A1-4253-95D6-5CB1E831D096}"/>
              </a:ext>
            </a:extLst>
          </p:cNvPr>
          <p:cNvSpPr txBox="1">
            <a:spLocks/>
          </p:cNvSpPr>
          <p:nvPr/>
        </p:nvSpPr>
        <p:spPr>
          <a:xfrm>
            <a:off x="179512" y="2564904"/>
            <a:ext cx="2448272"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800" b="1" i="0" u="sng" strike="noStrike" kern="1200" cap="none" spc="0" normalizeH="0" baseline="0" noProof="0" dirty="0">
                <a:ln>
                  <a:noFill/>
                </a:ln>
                <a:solidFill>
                  <a:srgbClr val="44546A"/>
                </a:solidFill>
                <a:effectLst/>
                <a:uLnTx/>
                <a:uFillTx/>
                <a:latin typeface="Century Gothic" pitchFamily="34" charset="0"/>
                <a:ea typeface="+mn-ea"/>
                <a:cs typeface="+mn-cs"/>
              </a:rPr>
              <a:t>Council’s Image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800" b="1" i="0" u="sng"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6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13" name="Text Placeholder 1">
            <a:extLst>
              <a:ext uri="{FF2B5EF4-FFF2-40B4-BE49-F238E27FC236}">
                <a16:creationId xmlns:a16="http://schemas.microsoft.com/office/drawing/2014/main" id="{44F306E5-5AA6-41E9-A468-E2538F1A4250}"/>
              </a:ext>
            </a:extLst>
          </p:cNvPr>
          <p:cNvSpPr txBox="1">
            <a:spLocks/>
          </p:cNvSpPr>
          <p:nvPr/>
        </p:nvSpPr>
        <p:spPr>
          <a:xfrm>
            <a:off x="179512" y="3717032"/>
            <a:ext cx="3312368"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800" b="1" i="0" u="sng" strike="noStrike" kern="1200" cap="none" spc="0" normalizeH="0" baseline="0" noProof="0" dirty="0">
                <a:ln>
                  <a:noFill/>
                </a:ln>
                <a:solidFill>
                  <a:srgbClr val="44546A"/>
                </a:solidFill>
                <a:effectLst/>
                <a:uLnTx/>
                <a:uFillTx/>
                <a:latin typeface="Century Gothic" pitchFamily="34" charset="0"/>
                <a:ea typeface="+mn-ea"/>
                <a:cs typeface="+mn-cs"/>
              </a:rPr>
              <a:t>Performance of Councillors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800" b="1" i="0" u="sng"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6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14" name="Text Placeholder 1">
            <a:extLst>
              <a:ext uri="{FF2B5EF4-FFF2-40B4-BE49-F238E27FC236}">
                <a16:creationId xmlns:a16="http://schemas.microsoft.com/office/drawing/2014/main" id="{0A3D5450-1ACC-4C1C-B335-3FAF0F818456}"/>
              </a:ext>
            </a:extLst>
          </p:cNvPr>
          <p:cNvSpPr txBox="1">
            <a:spLocks/>
          </p:cNvSpPr>
          <p:nvPr/>
        </p:nvSpPr>
        <p:spPr>
          <a:xfrm>
            <a:off x="179512" y="4869160"/>
            <a:ext cx="3384376"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800" b="1" i="0" u="sng" strike="noStrike" kern="1200" cap="none" spc="0" normalizeH="0" baseline="0" noProof="0" dirty="0">
                <a:ln>
                  <a:noFill/>
                </a:ln>
                <a:solidFill>
                  <a:srgbClr val="44546A"/>
                </a:solidFill>
                <a:effectLst/>
                <a:uLnTx/>
                <a:uFillTx/>
                <a:latin typeface="Century Gothic" pitchFamily="34" charset="0"/>
                <a:ea typeface="+mn-ea"/>
                <a:cs typeface="+mn-cs"/>
              </a:rPr>
              <a:t>Drivers of Overall Satisfaction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800" b="1" i="0" u="sng"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6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16" name="TextBox 15">
            <a:extLst>
              <a:ext uri="{FF2B5EF4-FFF2-40B4-BE49-F238E27FC236}">
                <a16:creationId xmlns:a16="http://schemas.microsoft.com/office/drawing/2014/main" id="{C5D87093-FDF2-4555-83BA-B1611E70179B}"/>
              </a:ext>
            </a:extLst>
          </p:cNvPr>
          <p:cNvSpPr txBox="1"/>
          <p:nvPr/>
        </p:nvSpPr>
        <p:spPr>
          <a:xfrm>
            <a:off x="1187624" y="3068960"/>
            <a:ext cx="734481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25% </a:t>
            </a: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of residents rate Council’s image within the community as good to excellent</a:t>
            </a:r>
          </a:p>
        </p:txBody>
      </p:sp>
      <p:sp>
        <p:nvSpPr>
          <p:cNvPr id="17" name="TextBox 16">
            <a:extLst>
              <a:ext uri="{FF2B5EF4-FFF2-40B4-BE49-F238E27FC236}">
                <a16:creationId xmlns:a16="http://schemas.microsoft.com/office/drawing/2014/main" id="{A100E6FF-1D5A-4565-91B0-4BA4070B300B}"/>
              </a:ext>
            </a:extLst>
          </p:cNvPr>
          <p:cNvSpPr txBox="1"/>
          <p:nvPr/>
        </p:nvSpPr>
        <p:spPr>
          <a:xfrm>
            <a:off x="827584" y="4293096"/>
            <a:ext cx="82089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55% </a:t>
            </a: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of residents are at least somewhat satisfied with the overall performance of Councillors</a:t>
            </a:r>
          </a:p>
        </p:txBody>
      </p:sp>
      <p:grpSp>
        <p:nvGrpSpPr>
          <p:cNvPr id="19" name="Group 18">
            <a:extLst>
              <a:ext uri="{FF2B5EF4-FFF2-40B4-BE49-F238E27FC236}">
                <a16:creationId xmlns:a16="http://schemas.microsoft.com/office/drawing/2014/main" id="{CBA34109-C791-49D6-AAAD-1F38A9045CD1}"/>
              </a:ext>
            </a:extLst>
          </p:cNvPr>
          <p:cNvGrpSpPr/>
          <p:nvPr/>
        </p:nvGrpSpPr>
        <p:grpSpPr>
          <a:xfrm>
            <a:off x="467544" y="2996952"/>
            <a:ext cx="720080" cy="592874"/>
            <a:chOff x="393700" y="3478213"/>
            <a:chExt cx="2595563" cy="2593975"/>
          </a:xfrm>
          <a:solidFill>
            <a:schemeClr val="accent1">
              <a:lumMod val="40000"/>
              <a:lumOff val="60000"/>
            </a:schemeClr>
          </a:solidFill>
        </p:grpSpPr>
        <p:sp>
          <p:nvSpPr>
            <p:cNvPr id="20" name="Freeform 106">
              <a:extLst>
                <a:ext uri="{FF2B5EF4-FFF2-40B4-BE49-F238E27FC236}">
                  <a16:creationId xmlns:a16="http://schemas.microsoft.com/office/drawing/2014/main" id="{BD148481-1F2D-4C9D-AABC-5C0114B79671}"/>
                </a:ext>
              </a:extLst>
            </p:cNvPr>
            <p:cNvSpPr>
              <a:spLocks noEditPoints="1"/>
            </p:cNvSpPr>
            <p:nvPr/>
          </p:nvSpPr>
          <p:spPr bwMode="auto">
            <a:xfrm>
              <a:off x="393700" y="3478213"/>
              <a:ext cx="2595563" cy="2593975"/>
            </a:xfrm>
            <a:custGeom>
              <a:avLst/>
              <a:gdLst>
                <a:gd name="T0" fmla="*/ 1935 w 4905"/>
                <a:gd name="T1" fmla="*/ 542 h 4901"/>
                <a:gd name="T2" fmla="*/ 1354 w 4905"/>
                <a:gd name="T3" fmla="*/ 809 h 4901"/>
                <a:gd name="T4" fmla="*/ 892 w 4905"/>
                <a:gd name="T5" fmla="*/ 1242 h 4901"/>
                <a:gd name="T6" fmla="*/ 589 w 4905"/>
                <a:gd name="T7" fmla="*/ 1802 h 4901"/>
                <a:gd name="T8" fmla="*/ 480 w 4905"/>
                <a:gd name="T9" fmla="*/ 2451 h 4901"/>
                <a:gd name="T10" fmla="*/ 576 w 4905"/>
                <a:gd name="T11" fmla="*/ 3063 h 4901"/>
                <a:gd name="T12" fmla="*/ 846 w 4905"/>
                <a:gd name="T13" fmla="*/ 3595 h 4901"/>
                <a:gd name="T14" fmla="*/ 955 w 4905"/>
                <a:gd name="T15" fmla="*/ 3530 h 4901"/>
                <a:gd name="T16" fmla="*/ 1078 w 4905"/>
                <a:gd name="T17" fmla="*/ 3360 h 4901"/>
                <a:gd name="T18" fmla="*/ 1339 w 4905"/>
                <a:gd name="T19" fmla="*/ 3260 h 4901"/>
                <a:gd name="T20" fmla="*/ 1632 w 4905"/>
                <a:gd name="T21" fmla="*/ 3139 h 4901"/>
                <a:gd name="T22" fmla="*/ 1833 w 4905"/>
                <a:gd name="T23" fmla="*/ 3028 h 4901"/>
                <a:gd name="T24" fmla="*/ 1909 w 4905"/>
                <a:gd name="T25" fmla="*/ 2979 h 4901"/>
                <a:gd name="T26" fmla="*/ 2308 w 4905"/>
                <a:gd name="T27" fmla="*/ 3557 h 4901"/>
                <a:gd name="T28" fmla="*/ 2247 w 4905"/>
                <a:gd name="T29" fmla="*/ 3374 h 4901"/>
                <a:gd name="T30" fmla="*/ 2287 w 4905"/>
                <a:gd name="T31" fmla="*/ 3273 h 4901"/>
                <a:gd name="T32" fmla="*/ 2371 w 4905"/>
                <a:gd name="T33" fmla="*/ 3228 h 4901"/>
                <a:gd name="T34" fmla="*/ 2444 w 4905"/>
                <a:gd name="T35" fmla="*/ 3218 h 4901"/>
                <a:gd name="T36" fmla="*/ 2468 w 4905"/>
                <a:gd name="T37" fmla="*/ 3218 h 4901"/>
                <a:gd name="T38" fmla="*/ 2532 w 4905"/>
                <a:gd name="T39" fmla="*/ 3224 h 4901"/>
                <a:gd name="T40" fmla="*/ 2620 w 4905"/>
                <a:gd name="T41" fmla="*/ 3260 h 4901"/>
                <a:gd name="T42" fmla="*/ 2672 w 4905"/>
                <a:gd name="T43" fmla="*/ 3348 h 4901"/>
                <a:gd name="T44" fmla="*/ 2635 w 4905"/>
                <a:gd name="T45" fmla="*/ 3512 h 4901"/>
                <a:gd name="T46" fmla="*/ 2717 w 4905"/>
                <a:gd name="T47" fmla="*/ 3901 h 4901"/>
                <a:gd name="T48" fmla="*/ 3023 w 4905"/>
                <a:gd name="T49" fmla="*/ 2988 h 4901"/>
                <a:gd name="T50" fmla="*/ 3153 w 4905"/>
                <a:gd name="T51" fmla="*/ 3069 h 4901"/>
                <a:gd name="T52" fmla="*/ 3396 w 4905"/>
                <a:gd name="T53" fmla="*/ 3191 h 4901"/>
                <a:gd name="T54" fmla="*/ 3713 w 4905"/>
                <a:gd name="T55" fmla="*/ 3300 h 4901"/>
                <a:gd name="T56" fmla="*/ 3903 w 4905"/>
                <a:gd name="T57" fmla="*/ 3421 h 4901"/>
                <a:gd name="T58" fmla="*/ 3989 w 4905"/>
                <a:gd name="T59" fmla="*/ 3610 h 4901"/>
                <a:gd name="T60" fmla="*/ 4201 w 4905"/>
                <a:gd name="T61" fmla="*/ 3394 h 4901"/>
                <a:gd name="T62" fmla="*/ 4404 w 4905"/>
                <a:gd name="T63" fmla="*/ 2825 h 4901"/>
                <a:gd name="T64" fmla="*/ 4422 w 4905"/>
                <a:gd name="T65" fmla="*/ 2182 h 4901"/>
                <a:gd name="T66" fmla="*/ 4231 w 4905"/>
                <a:gd name="T67" fmla="*/ 1564 h 4901"/>
                <a:gd name="T68" fmla="*/ 3861 w 4905"/>
                <a:gd name="T69" fmla="*/ 1051 h 4901"/>
                <a:gd name="T70" fmla="*/ 3347 w 4905"/>
                <a:gd name="T71" fmla="*/ 681 h 4901"/>
                <a:gd name="T72" fmla="*/ 2729 w 4905"/>
                <a:gd name="T73" fmla="*/ 490 h 4901"/>
                <a:gd name="T74" fmla="*/ 2748 w 4905"/>
                <a:gd name="T75" fmla="*/ 18 h 4901"/>
                <a:gd name="T76" fmla="*/ 3440 w 4905"/>
                <a:gd name="T77" fmla="*/ 206 h 4901"/>
                <a:gd name="T78" fmla="*/ 4033 w 4905"/>
                <a:gd name="T79" fmla="*/ 576 h 4901"/>
                <a:gd name="T80" fmla="*/ 4495 w 4905"/>
                <a:gd name="T81" fmla="*/ 1096 h 4901"/>
                <a:gd name="T82" fmla="*/ 4797 w 4905"/>
                <a:gd name="T83" fmla="*/ 1730 h 4901"/>
                <a:gd name="T84" fmla="*/ 4905 w 4905"/>
                <a:gd name="T85" fmla="*/ 2451 h 4901"/>
                <a:gd name="T86" fmla="*/ 4797 w 4905"/>
                <a:gd name="T87" fmla="*/ 3172 h 4901"/>
                <a:gd name="T88" fmla="*/ 4495 w 4905"/>
                <a:gd name="T89" fmla="*/ 3807 h 4901"/>
                <a:gd name="T90" fmla="*/ 4033 w 4905"/>
                <a:gd name="T91" fmla="*/ 4325 h 4901"/>
                <a:gd name="T92" fmla="*/ 3440 w 4905"/>
                <a:gd name="T93" fmla="*/ 4695 h 4901"/>
                <a:gd name="T94" fmla="*/ 2748 w 4905"/>
                <a:gd name="T95" fmla="*/ 4885 h 4901"/>
                <a:gd name="T96" fmla="*/ 2011 w 4905"/>
                <a:gd name="T97" fmla="*/ 4862 h 4901"/>
                <a:gd name="T98" fmla="*/ 1337 w 4905"/>
                <a:gd name="T99" fmla="*/ 4634 h 4901"/>
                <a:gd name="T100" fmla="*/ 768 w 4905"/>
                <a:gd name="T101" fmla="*/ 4233 h 4901"/>
                <a:gd name="T102" fmla="*/ 334 w 4905"/>
                <a:gd name="T103" fmla="*/ 3688 h 4901"/>
                <a:gd name="T104" fmla="*/ 70 w 4905"/>
                <a:gd name="T105" fmla="*/ 3033 h 4901"/>
                <a:gd name="T106" fmla="*/ 4 w 4905"/>
                <a:gd name="T107" fmla="*/ 2302 h 4901"/>
                <a:gd name="T108" fmla="*/ 153 w 4905"/>
                <a:gd name="T109" fmla="*/ 1596 h 4901"/>
                <a:gd name="T110" fmla="*/ 489 w 4905"/>
                <a:gd name="T111" fmla="*/ 981 h 4901"/>
                <a:gd name="T112" fmla="*/ 982 w 4905"/>
                <a:gd name="T113" fmla="*/ 490 h 4901"/>
                <a:gd name="T114" fmla="*/ 1596 w 4905"/>
                <a:gd name="T115" fmla="*/ 154 h 4901"/>
                <a:gd name="T116" fmla="*/ 2303 w 4905"/>
                <a:gd name="T117" fmla="*/ 5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5" h="4901">
                  <a:moveTo>
                    <a:pt x="2460" y="472"/>
                  </a:moveTo>
                  <a:lnTo>
                    <a:pt x="2324" y="476"/>
                  </a:lnTo>
                  <a:lnTo>
                    <a:pt x="2191" y="490"/>
                  </a:lnTo>
                  <a:lnTo>
                    <a:pt x="2062" y="512"/>
                  </a:lnTo>
                  <a:lnTo>
                    <a:pt x="1935" y="542"/>
                  </a:lnTo>
                  <a:lnTo>
                    <a:pt x="1809" y="581"/>
                  </a:lnTo>
                  <a:lnTo>
                    <a:pt x="1690" y="627"/>
                  </a:lnTo>
                  <a:lnTo>
                    <a:pt x="1573" y="681"/>
                  </a:lnTo>
                  <a:lnTo>
                    <a:pt x="1461" y="742"/>
                  </a:lnTo>
                  <a:lnTo>
                    <a:pt x="1354" y="809"/>
                  </a:lnTo>
                  <a:lnTo>
                    <a:pt x="1251" y="884"/>
                  </a:lnTo>
                  <a:lnTo>
                    <a:pt x="1152" y="964"/>
                  </a:lnTo>
                  <a:lnTo>
                    <a:pt x="1060" y="1051"/>
                  </a:lnTo>
                  <a:lnTo>
                    <a:pt x="973" y="1144"/>
                  </a:lnTo>
                  <a:lnTo>
                    <a:pt x="892" y="1242"/>
                  </a:lnTo>
                  <a:lnTo>
                    <a:pt x="818" y="1345"/>
                  </a:lnTo>
                  <a:lnTo>
                    <a:pt x="751" y="1452"/>
                  </a:lnTo>
                  <a:lnTo>
                    <a:pt x="689" y="1564"/>
                  </a:lnTo>
                  <a:lnTo>
                    <a:pt x="636" y="1681"/>
                  </a:lnTo>
                  <a:lnTo>
                    <a:pt x="589" y="1802"/>
                  </a:lnTo>
                  <a:lnTo>
                    <a:pt x="550" y="1925"/>
                  </a:lnTo>
                  <a:lnTo>
                    <a:pt x="521" y="2052"/>
                  </a:lnTo>
                  <a:lnTo>
                    <a:pt x="498" y="2182"/>
                  </a:lnTo>
                  <a:lnTo>
                    <a:pt x="485" y="2315"/>
                  </a:lnTo>
                  <a:lnTo>
                    <a:pt x="480" y="2451"/>
                  </a:lnTo>
                  <a:lnTo>
                    <a:pt x="485" y="2578"/>
                  </a:lnTo>
                  <a:lnTo>
                    <a:pt x="497" y="2703"/>
                  </a:lnTo>
                  <a:lnTo>
                    <a:pt x="516" y="2825"/>
                  </a:lnTo>
                  <a:lnTo>
                    <a:pt x="543" y="2945"/>
                  </a:lnTo>
                  <a:lnTo>
                    <a:pt x="576" y="3063"/>
                  </a:lnTo>
                  <a:lnTo>
                    <a:pt x="618" y="3176"/>
                  </a:lnTo>
                  <a:lnTo>
                    <a:pt x="665" y="3286"/>
                  </a:lnTo>
                  <a:lnTo>
                    <a:pt x="719" y="3394"/>
                  </a:lnTo>
                  <a:lnTo>
                    <a:pt x="779" y="3497"/>
                  </a:lnTo>
                  <a:lnTo>
                    <a:pt x="846" y="3595"/>
                  </a:lnTo>
                  <a:lnTo>
                    <a:pt x="918" y="3691"/>
                  </a:lnTo>
                  <a:lnTo>
                    <a:pt x="922" y="3651"/>
                  </a:lnTo>
                  <a:lnTo>
                    <a:pt x="931" y="3609"/>
                  </a:lnTo>
                  <a:lnTo>
                    <a:pt x="942" y="3568"/>
                  </a:lnTo>
                  <a:lnTo>
                    <a:pt x="955" y="3530"/>
                  </a:lnTo>
                  <a:lnTo>
                    <a:pt x="972" y="3491"/>
                  </a:lnTo>
                  <a:lnTo>
                    <a:pt x="992" y="3454"/>
                  </a:lnTo>
                  <a:lnTo>
                    <a:pt x="1016" y="3419"/>
                  </a:lnTo>
                  <a:lnTo>
                    <a:pt x="1045" y="3388"/>
                  </a:lnTo>
                  <a:lnTo>
                    <a:pt x="1078" y="3360"/>
                  </a:lnTo>
                  <a:lnTo>
                    <a:pt x="1115" y="3334"/>
                  </a:lnTo>
                  <a:lnTo>
                    <a:pt x="1158" y="3315"/>
                  </a:lnTo>
                  <a:lnTo>
                    <a:pt x="1206" y="3300"/>
                  </a:lnTo>
                  <a:lnTo>
                    <a:pt x="1273" y="3280"/>
                  </a:lnTo>
                  <a:lnTo>
                    <a:pt x="1339" y="3260"/>
                  </a:lnTo>
                  <a:lnTo>
                    <a:pt x="1403" y="3237"/>
                  </a:lnTo>
                  <a:lnTo>
                    <a:pt x="1464" y="3213"/>
                  </a:lnTo>
                  <a:lnTo>
                    <a:pt x="1524" y="3189"/>
                  </a:lnTo>
                  <a:lnTo>
                    <a:pt x="1579" y="3164"/>
                  </a:lnTo>
                  <a:lnTo>
                    <a:pt x="1632" y="3139"/>
                  </a:lnTo>
                  <a:lnTo>
                    <a:pt x="1681" y="3115"/>
                  </a:lnTo>
                  <a:lnTo>
                    <a:pt x="1726" y="3091"/>
                  </a:lnTo>
                  <a:lnTo>
                    <a:pt x="1766" y="3067"/>
                  </a:lnTo>
                  <a:lnTo>
                    <a:pt x="1802" y="3046"/>
                  </a:lnTo>
                  <a:lnTo>
                    <a:pt x="1833" y="3028"/>
                  </a:lnTo>
                  <a:lnTo>
                    <a:pt x="1860" y="3012"/>
                  </a:lnTo>
                  <a:lnTo>
                    <a:pt x="1881" y="2998"/>
                  </a:lnTo>
                  <a:lnTo>
                    <a:pt x="1897" y="2988"/>
                  </a:lnTo>
                  <a:lnTo>
                    <a:pt x="1906" y="2981"/>
                  </a:lnTo>
                  <a:lnTo>
                    <a:pt x="1909" y="2979"/>
                  </a:lnTo>
                  <a:lnTo>
                    <a:pt x="2202" y="3903"/>
                  </a:lnTo>
                  <a:lnTo>
                    <a:pt x="2242" y="4028"/>
                  </a:lnTo>
                  <a:lnTo>
                    <a:pt x="2374" y="3658"/>
                  </a:lnTo>
                  <a:lnTo>
                    <a:pt x="2338" y="3604"/>
                  </a:lnTo>
                  <a:lnTo>
                    <a:pt x="2308" y="3557"/>
                  </a:lnTo>
                  <a:lnTo>
                    <a:pt x="2286" y="3512"/>
                  </a:lnTo>
                  <a:lnTo>
                    <a:pt x="2268" y="3473"/>
                  </a:lnTo>
                  <a:lnTo>
                    <a:pt x="2257" y="3436"/>
                  </a:lnTo>
                  <a:lnTo>
                    <a:pt x="2250" y="3403"/>
                  </a:lnTo>
                  <a:lnTo>
                    <a:pt x="2247" y="3374"/>
                  </a:lnTo>
                  <a:lnTo>
                    <a:pt x="2248" y="3348"/>
                  </a:lnTo>
                  <a:lnTo>
                    <a:pt x="2254" y="3325"/>
                  </a:lnTo>
                  <a:lnTo>
                    <a:pt x="2262" y="3304"/>
                  </a:lnTo>
                  <a:lnTo>
                    <a:pt x="2274" y="3288"/>
                  </a:lnTo>
                  <a:lnTo>
                    <a:pt x="2287" y="3273"/>
                  </a:lnTo>
                  <a:lnTo>
                    <a:pt x="2302" y="3260"/>
                  </a:lnTo>
                  <a:lnTo>
                    <a:pt x="2318" y="3249"/>
                  </a:lnTo>
                  <a:lnTo>
                    <a:pt x="2335" y="3240"/>
                  </a:lnTo>
                  <a:lnTo>
                    <a:pt x="2353" y="3234"/>
                  </a:lnTo>
                  <a:lnTo>
                    <a:pt x="2371" y="3228"/>
                  </a:lnTo>
                  <a:lnTo>
                    <a:pt x="2389" y="3224"/>
                  </a:lnTo>
                  <a:lnTo>
                    <a:pt x="2405" y="3221"/>
                  </a:lnTo>
                  <a:lnTo>
                    <a:pt x="2420" y="3219"/>
                  </a:lnTo>
                  <a:lnTo>
                    <a:pt x="2433" y="3218"/>
                  </a:lnTo>
                  <a:lnTo>
                    <a:pt x="2444" y="3218"/>
                  </a:lnTo>
                  <a:lnTo>
                    <a:pt x="2453" y="3218"/>
                  </a:lnTo>
                  <a:lnTo>
                    <a:pt x="2459" y="3218"/>
                  </a:lnTo>
                  <a:lnTo>
                    <a:pt x="2460" y="3218"/>
                  </a:lnTo>
                  <a:lnTo>
                    <a:pt x="2462" y="3218"/>
                  </a:lnTo>
                  <a:lnTo>
                    <a:pt x="2468" y="3218"/>
                  </a:lnTo>
                  <a:lnTo>
                    <a:pt x="2477" y="3218"/>
                  </a:lnTo>
                  <a:lnTo>
                    <a:pt x="2487" y="3218"/>
                  </a:lnTo>
                  <a:lnTo>
                    <a:pt x="2501" y="3219"/>
                  </a:lnTo>
                  <a:lnTo>
                    <a:pt x="2515" y="3221"/>
                  </a:lnTo>
                  <a:lnTo>
                    <a:pt x="2532" y="3224"/>
                  </a:lnTo>
                  <a:lnTo>
                    <a:pt x="2550" y="3228"/>
                  </a:lnTo>
                  <a:lnTo>
                    <a:pt x="2568" y="3234"/>
                  </a:lnTo>
                  <a:lnTo>
                    <a:pt x="2586" y="3240"/>
                  </a:lnTo>
                  <a:lnTo>
                    <a:pt x="2604" y="3249"/>
                  </a:lnTo>
                  <a:lnTo>
                    <a:pt x="2620" y="3260"/>
                  </a:lnTo>
                  <a:lnTo>
                    <a:pt x="2635" y="3273"/>
                  </a:lnTo>
                  <a:lnTo>
                    <a:pt x="2648" y="3288"/>
                  </a:lnTo>
                  <a:lnTo>
                    <a:pt x="2659" y="3304"/>
                  </a:lnTo>
                  <a:lnTo>
                    <a:pt x="2666" y="3325"/>
                  </a:lnTo>
                  <a:lnTo>
                    <a:pt x="2672" y="3348"/>
                  </a:lnTo>
                  <a:lnTo>
                    <a:pt x="2674" y="3374"/>
                  </a:lnTo>
                  <a:lnTo>
                    <a:pt x="2671" y="3403"/>
                  </a:lnTo>
                  <a:lnTo>
                    <a:pt x="2665" y="3436"/>
                  </a:lnTo>
                  <a:lnTo>
                    <a:pt x="2653" y="3473"/>
                  </a:lnTo>
                  <a:lnTo>
                    <a:pt x="2635" y="3512"/>
                  </a:lnTo>
                  <a:lnTo>
                    <a:pt x="2613" y="3557"/>
                  </a:lnTo>
                  <a:lnTo>
                    <a:pt x="2583" y="3604"/>
                  </a:lnTo>
                  <a:lnTo>
                    <a:pt x="2547" y="3658"/>
                  </a:lnTo>
                  <a:lnTo>
                    <a:pt x="2677" y="4025"/>
                  </a:lnTo>
                  <a:lnTo>
                    <a:pt x="2717" y="3901"/>
                  </a:lnTo>
                  <a:lnTo>
                    <a:pt x="2719" y="3904"/>
                  </a:lnTo>
                  <a:lnTo>
                    <a:pt x="2765" y="3758"/>
                  </a:lnTo>
                  <a:lnTo>
                    <a:pt x="3010" y="2981"/>
                  </a:lnTo>
                  <a:lnTo>
                    <a:pt x="3013" y="2982"/>
                  </a:lnTo>
                  <a:lnTo>
                    <a:pt x="3023" y="2988"/>
                  </a:lnTo>
                  <a:lnTo>
                    <a:pt x="3038" y="2998"/>
                  </a:lnTo>
                  <a:lnTo>
                    <a:pt x="3059" y="3012"/>
                  </a:lnTo>
                  <a:lnTo>
                    <a:pt x="3086" y="3028"/>
                  </a:lnTo>
                  <a:lnTo>
                    <a:pt x="3117" y="3048"/>
                  </a:lnTo>
                  <a:lnTo>
                    <a:pt x="3153" y="3069"/>
                  </a:lnTo>
                  <a:lnTo>
                    <a:pt x="3195" y="3091"/>
                  </a:lnTo>
                  <a:lnTo>
                    <a:pt x="3240" y="3115"/>
                  </a:lnTo>
                  <a:lnTo>
                    <a:pt x="3287" y="3140"/>
                  </a:lnTo>
                  <a:lnTo>
                    <a:pt x="3341" y="3166"/>
                  </a:lnTo>
                  <a:lnTo>
                    <a:pt x="3396" y="3191"/>
                  </a:lnTo>
                  <a:lnTo>
                    <a:pt x="3455" y="3215"/>
                  </a:lnTo>
                  <a:lnTo>
                    <a:pt x="3516" y="3239"/>
                  </a:lnTo>
                  <a:lnTo>
                    <a:pt x="3580" y="3261"/>
                  </a:lnTo>
                  <a:lnTo>
                    <a:pt x="3646" y="3282"/>
                  </a:lnTo>
                  <a:lnTo>
                    <a:pt x="3713" y="3300"/>
                  </a:lnTo>
                  <a:lnTo>
                    <a:pt x="3761" y="3316"/>
                  </a:lnTo>
                  <a:lnTo>
                    <a:pt x="3804" y="3336"/>
                  </a:lnTo>
                  <a:lnTo>
                    <a:pt x="3841" y="3361"/>
                  </a:lnTo>
                  <a:lnTo>
                    <a:pt x="3874" y="3389"/>
                  </a:lnTo>
                  <a:lnTo>
                    <a:pt x="3903" y="3421"/>
                  </a:lnTo>
                  <a:lnTo>
                    <a:pt x="3927" y="3455"/>
                  </a:lnTo>
                  <a:lnTo>
                    <a:pt x="3947" y="3492"/>
                  </a:lnTo>
                  <a:lnTo>
                    <a:pt x="3964" y="3530"/>
                  </a:lnTo>
                  <a:lnTo>
                    <a:pt x="3977" y="3570"/>
                  </a:lnTo>
                  <a:lnTo>
                    <a:pt x="3989" y="3610"/>
                  </a:lnTo>
                  <a:lnTo>
                    <a:pt x="3997" y="3651"/>
                  </a:lnTo>
                  <a:lnTo>
                    <a:pt x="4003" y="3691"/>
                  </a:lnTo>
                  <a:lnTo>
                    <a:pt x="4074" y="3597"/>
                  </a:lnTo>
                  <a:lnTo>
                    <a:pt x="4140" y="3497"/>
                  </a:lnTo>
                  <a:lnTo>
                    <a:pt x="4201" y="3394"/>
                  </a:lnTo>
                  <a:lnTo>
                    <a:pt x="4255" y="3286"/>
                  </a:lnTo>
                  <a:lnTo>
                    <a:pt x="4303" y="3176"/>
                  </a:lnTo>
                  <a:lnTo>
                    <a:pt x="4343" y="3063"/>
                  </a:lnTo>
                  <a:lnTo>
                    <a:pt x="4377" y="2945"/>
                  </a:lnTo>
                  <a:lnTo>
                    <a:pt x="4404" y="2825"/>
                  </a:lnTo>
                  <a:lnTo>
                    <a:pt x="4425" y="2703"/>
                  </a:lnTo>
                  <a:lnTo>
                    <a:pt x="4437" y="2578"/>
                  </a:lnTo>
                  <a:lnTo>
                    <a:pt x="4440" y="2451"/>
                  </a:lnTo>
                  <a:lnTo>
                    <a:pt x="4436" y="2315"/>
                  </a:lnTo>
                  <a:lnTo>
                    <a:pt x="4422" y="2182"/>
                  </a:lnTo>
                  <a:lnTo>
                    <a:pt x="4400" y="2052"/>
                  </a:lnTo>
                  <a:lnTo>
                    <a:pt x="4370" y="1925"/>
                  </a:lnTo>
                  <a:lnTo>
                    <a:pt x="4331" y="1802"/>
                  </a:lnTo>
                  <a:lnTo>
                    <a:pt x="4285" y="1681"/>
                  </a:lnTo>
                  <a:lnTo>
                    <a:pt x="4231" y="1564"/>
                  </a:lnTo>
                  <a:lnTo>
                    <a:pt x="4170" y="1452"/>
                  </a:lnTo>
                  <a:lnTo>
                    <a:pt x="4103" y="1345"/>
                  </a:lnTo>
                  <a:lnTo>
                    <a:pt x="4028" y="1242"/>
                  </a:lnTo>
                  <a:lnTo>
                    <a:pt x="3947" y="1144"/>
                  </a:lnTo>
                  <a:lnTo>
                    <a:pt x="3861" y="1051"/>
                  </a:lnTo>
                  <a:lnTo>
                    <a:pt x="3768" y="964"/>
                  </a:lnTo>
                  <a:lnTo>
                    <a:pt x="3670" y="884"/>
                  </a:lnTo>
                  <a:lnTo>
                    <a:pt x="3567" y="809"/>
                  </a:lnTo>
                  <a:lnTo>
                    <a:pt x="3459" y="742"/>
                  </a:lnTo>
                  <a:lnTo>
                    <a:pt x="3347" y="681"/>
                  </a:lnTo>
                  <a:lnTo>
                    <a:pt x="3231" y="627"/>
                  </a:lnTo>
                  <a:lnTo>
                    <a:pt x="3111" y="581"/>
                  </a:lnTo>
                  <a:lnTo>
                    <a:pt x="2987" y="542"/>
                  </a:lnTo>
                  <a:lnTo>
                    <a:pt x="2859" y="512"/>
                  </a:lnTo>
                  <a:lnTo>
                    <a:pt x="2729" y="490"/>
                  </a:lnTo>
                  <a:lnTo>
                    <a:pt x="2596" y="476"/>
                  </a:lnTo>
                  <a:lnTo>
                    <a:pt x="2460" y="472"/>
                  </a:lnTo>
                  <a:close/>
                  <a:moveTo>
                    <a:pt x="2453" y="0"/>
                  </a:moveTo>
                  <a:lnTo>
                    <a:pt x="2602" y="5"/>
                  </a:lnTo>
                  <a:lnTo>
                    <a:pt x="2748" y="18"/>
                  </a:lnTo>
                  <a:lnTo>
                    <a:pt x="2893" y="39"/>
                  </a:lnTo>
                  <a:lnTo>
                    <a:pt x="3035" y="69"/>
                  </a:lnTo>
                  <a:lnTo>
                    <a:pt x="3172" y="108"/>
                  </a:lnTo>
                  <a:lnTo>
                    <a:pt x="3308" y="154"/>
                  </a:lnTo>
                  <a:lnTo>
                    <a:pt x="3440" y="206"/>
                  </a:lnTo>
                  <a:lnTo>
                    <a:pt x="3567" y="268"/>
                  </a:lnTo>
                  <a:lnTo>
                    <a:pt x="3691" y="335"/>
                  </a:lnTo>
                  <a:lnTo>
                    <a:pt x="3809" y="409"/>
                  </a:lnTo>
                  <a:lnTo>
                    <a:pt x="3924" y="490"/>
                  </a:lnTo>
                  <a:lnTo>
                    <a:pt x="4033" y="576"/>
                  </a:lnTo>
                  <a:lnTo>
                    <a:pt x="4136" y="669"/>
                  </a:lnTo>
                  <a:lnTo>
                    <a:pt x="4234" y="767"/>
                  </a:lnTo>
                  <a:lnTo>
                    <a:pt x="4328" y="872"/>
                  </a:lnTo>
                  <a:lnTo>
                    <a:pt x="4415" y="981"/>
                  </a:lnTo>
                  <a:lnTo>
                    <a:pt x="4495" y="1096"/>
                  </a:lnTo>
                  <a:lnTo>
                    <a:pt x="4570" y="1214"/>
                  </a:lnTo>
                  <a:lnTo>
                    <a:pt x="4637" y="1338"/>
                  </a:lnTo>
                  <a:lnTo>
                    <a:pt x="4697" y="1464"/>
                  </a:lnTo>
                  <a:lnTo>
                    <a:pt x="4751" y="1596"/>
                  </a:lnTo>
                  <a:lnTo>
                    <a:pt x="4797" y="1730"/>
                  </a:lnTo>
                  <a:lnTo>
                    <a:pt x="4834" y="1869"/>
                  </a:lnTo>
                  <a:lnTo>
                    <a:pt x="4864" y="2011"/>
                  </a:lnTo>
                  <a:lnTo>
                    <a:pt x="4887" y="2155"/>
                  </a:lnTo>
                  <a:lnTo>
                    <a:pt x="4900" y="2302"/>
                  </a:lnTo>
                  <a:lnTo>
                    <a:pt x="4905" y="2451"/>
                  </a:lnTo>
                  <a:lnTo>
                    <a:pt x="4900" y="2600"/>
                  </a:lnTo>
                  <a:lnTo>
                    <a:pt x="4887" y="2748"/>
                  </a:lnTo>
                  <a:lnTo>
                    <a:pt x="4864" y="2891"/>
                  </a:lnTo>
                  <a:lnTo>
                    <a:pt x="4834" y="3033"/>
                  </a:lnTo>
                  <a:lnTo>
                    <a:pt x="4797" y="3172"/>
                  </a:lnTo>
                  <a:lnTo>
                    <a:pt x="4751" y="3306"/>
                  </a:lnTo>
                  <a:lnTo>
                    <a:pt x="4697" y="3437"/>
                  </a:lnTo>
                  <a:lnTo>
                    <a:pt x="4637" y="3565"/>
                  </a:lnTo>
                  <a:lnTo>
                    <a:pt x="4570" y="3688"/>
                  </a:lnTo>
                  <a:lnTo>
                    <a:pt x="4495" y="3807"/>
                  </a:lnTo>
                  <a:lnTo>
                    <a:pt x="4415" y="3921"/>
                  </a:lnTo>
                  <a:lnTo>
                    <a:pt x="4328" y="4030"/>
                  </a:lnTo>
                  <a:lnTo>
                    <a:pt x="4234" y="4134"/>
                  </a:lnTo>
                  <a:lnTo>
                    <a:pt x="4136" y="4233"/>
                  </a:lnTo>
                  <a:lnTo>
                    <a:pt x="4033" y="4325"/>
                  </a:lnTo>
                  <a:lnTo>
                    <a:pt x="3924" y="4412"/>
                  </a:lnTo>
                  <a:lnTo>
                    <a:pt x="3809" y="4494"/>
                  </a:lnTo>
                  <a:lnTo>
                    <a:pt x="3691" y="4567"/>
                  </a:lnTo>
                  <a:lnTo>
                    <a:pt x="3567" y="4634"/>
                  </a:lnTo>
                  <a:lnTo>
                    <a:pt x="3440" y="4695"/>
                  </a:lnTo>
                  <a:lnTo>
                    <a:pt x="3308" y="4749"/>
                  </a:lnTo>
                  <a:lnTo>
                    <a:pt x="3172" y="4794"/>
                  </a:lnTo>
                  <a:lnTo>
                    <a:pt x="3035" y="4832"/>
                  </a:lnTo>
                  <a:lnTo>
                    <a:pt x="2893" y="4862"/>
                  </a:lnTo>
                  <a:lnTo>
                    <a:pt x="2748" y="4885"/>
                  </a:lnTo>
                  <a:lnTo>
                    <a:pt x="2602" y="4897"/>
                  </a:lnTo>
                  <a:lnTo>
                    <a:pt x="2453" y="4901"/>
                  </a:lnTo>
                  <a:lnTo>
                    <a:pt x="2303" y="4897"/>
                  </a:lnTo>
                  <a:lnTo>
                    <a:pt x="2156" y="4885"/>
                  </a:lnTo>
                  <a:lnTo>
                    <a:pt x="2011" y="4862"/>
                  </a:lnTo>
                  <a:lnTo>
                    <a:pt x="1870" y="4832"/>
                  </a:lnTo>
                  <a:lnTo>
                    <a:pt x="1732" y="4794"/>
                  </a:lnTo>
                  <a:lnTo>
                    <a:pt x="1596" y="4749"/>
                  </a:lnTo>
                  <a:lnTo>
                    <a:pt x="1466" y="4695"/>
                  </a:lnTo>
                  <a:lnTo>
                    <a:pt x="1337" y="4634"/>
                  </a:lnTo>
                  <a:lnTo>
                    <a:pt x="1215" y="4567"/>
                  </a:lnTo>
                  <a:lnTo>
                    <a:pt x="1095" y="4494"/>
                  </a:lnTo>
                  <a:lnTo>
                    <a:pt x="982" y="4412"/>
                  </a:lnTo>
                  <a:lnTo>
                    <a:pt x="872" y="4325"/>
                  </a:lnTo>
                  <a:lnTo>
                    <a:pt x="768" y="4233"/>
                  </a:lnTo>
                  <a:lnTo>
                    <a:pt x="670" y="4134"/>
                  </a:lnTo>
                  <a:lnTo>
                    <a:pt x="576" y="4030"/>
                  </a:lnTo>
                  <a:lnTo>
                    <a:pt x="489" y="3921"/>
                  </a:lnTo>
                  <a:lnTo>
                    <a:pt x="409" y="3807"/>
                  </a:lnTo>
                  <a:lnTo>
                    <a:pt x="334" y="3688"/>
                  </a:lnTo>
                  <a:lnTo>
                    <a:pt x="267" y="3565"/>
                  </a:lnTo>
                  <a:lnTo>
                    <a:pt x="207" y="3437"/>
                  </a:lnTo>
                  <a:lnTo>
                    <a:pt x="153" y="3306"/>
                  </a:lnTo>
                  <a:lnTo>
                    <a:pt x="107" y="3172"/>
                  </a:lnTo>
                  <a:lnTo>
                    <a:pt x="70" y="3033"/>
                  </a:lnTo>
                  <a:lnTo>
                    <a:pt x="40" y="2891"/>
                  </a:lnTo>
                  <a:lnTo>
                    <a:pt x="17" y="2748"/>
                  </a:lnTo>
                  <a:lnTo>
                    <a:pt x="4" y="2600"/>
                  </a:lnTo>
                  <a:lnTo>
                    <a:pt x="0" y="2451"/>
                  </a:lnTo>
                  <a:lnTo>
                    <a:pt x="4" y="2302"/>
                  </a:lnTo>
                  <a:lnTo>
                    <a:pt x="17" y="2155"/>
                  </a:lnTo>
                  <a:lnTo>
                    <a:pt x="40" y="2011"/>
                  </a:lnTo>
                  <a:lnTo>
                    <a:pt x="70" y="1869"/>
                  </a:lnTo>
                  <a:lnTo>
                    <a:pt x="107" y="1730"/>
                  </a:lnTo>
                  <a:lnTo>
                    <a:pt x="153" y="1596"/>
                  </a:lnTo>
                  <a:lnTo>
                    <a:pt x="207" y="1464"/>
                  </a:lnTo>
                  <a:lnTo>
                    <a:pt x="267" y="1338"/>
                  </a:lnTo>
                  <a:lnTo>
                    <a:pt x="334" y="1214"/>
                  </a:lnTo>
                  <a:lnTo>
                    <a:pt x="409" y="1096"/>
                  </a:lnTo>
                  <a:lnTo>
                    <a:pt x="489" y="981"/>
                  </a:lnTo>
                  <a:lnTo>
                    <a:pt x="576" y="872"/>
                  </a:lnTo>
                  <a:lnTo>
                    <a:pt x="670" y="767"/>
                  </a:lnTo>
                  <a:lnTo>
                    <a:pt x="768" y="669"/>
                  </a:lnTo>
                  <a:lnTo>
                    <a:pt x="872" y="576"/>
                  </a:lnTo>
                  <a:lnTo>
                    <a:pt x="982" y="490"/>
                  </a:lnTo>
                  <a:lnTo>
                    <a:pt x="1095" y="409"/>
                  </a:lnTo>
                  <a:lnTo>
                    <a:pt x="1215" y="335"/>
                  </a:lnTo>
                  <a:lnTo>
                    <a:pt x="1337" y="268"/>
                  </a:lnTo>
                  <a:lnTo>
                    <a:pt x="1466" y="206"/>
                  </a:lnTo>
                  <a:lnTo>
                    <a:pt x="1596" y="154"/>
                  </a:lnTo>
                  <a:lnTo>
                    <a:pt x="1732" y="108"/>
                  </a:lnTo>
                  <a:lnTo>
                    <a:pt x="1870" y="69"/>
                  </a:lnTo>
                  <a:lnTo>
                    <a:pt x="2011" y="39"/>
                  </a:lnTo>
                  <a:lnTo>
                    <a:pt x="2156" y="18"/>
                  </a:lnTo>
                  <a:lnTo>
                    <a:pt x="2303" y="5"/>
                  </a:lnTo>
                  <a:lnTo>
                    <a:pt x="2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107">
              <a:extLst>
                <a:ext uri="{FF2B5EF4-FFF2-40B4-BE49-F238E27FC236}">
                  <a16:creationId xmlns:a16="http://schemas.microsoft.com/office/drawing/2014/main" id="{9208E192-3A47-437E-B705-C2820B7852AD}"/>
                </a:ext>
              </a:extLst>
            </p:cNvPr>
            <p:cNvSpPr>
              <a:spLocks/>
            </p:cNvSpPr>
            <p:nvPr/>
          </p:nvSpPr>
          <p:spPr bwMode="auto">
            <a:xfrm>
              <a:off x="1257300" y="3956050"/>
              <a:ext cx="866775" cy="1154113"/>
            </a:xfrm>
            <a:custGeom>
              <a:avLst/>
              <a:gdLst>
                <a:gd name="T0" fmla="*/ 945 w 1637"/>
                <a:gd name="T1" fmla="*/ 8 h 2179"/>
                <a:gd name="T2" fmla="*/ 1087 w 1637"/>
                <a:gd name="T3" fmla="*/ 48 h 2179"/>
                <a:gd name="T4" fmla="*/ 1208 w 1637"/>
                <a:gd name="T5" fmla="*/ 112 h 2179"/>
                <a:gd name="T6" fmla="*/ 1302 w 1637"/>
                <a:gd name="T7" fmla="*/ 191 h 2179"/>
                <a:gd name="T8" fmla="*/ 1348 w 1637"/>
                <a:gd name="T9" fmla="*/ 249 h 2179"/>
                <a:gd name="T10" fmla="*/ 1359 w 1637"/>
                <a:gd name="T11" fmla="*/ 264 h 2179"/>
                <a:gd name="T12" fmla="*/ 1381 w 1637"/>
                <a:gd name="T13" fmla="*/ 269 h 2179"/>
                <a:gd name="T14" fmla="*/ 1425 w 1637"/>
                <a:gd name="T15" fmla="*/ 287 h 2179"/>
                <a:gd name="T16" fmla="*/ 1477 w 1637"/>
                <a:gd name="T17" fmla="*/ 326 h 2179"/>
                <a:gd name="T18" fmla="*/ 1528 w 1637"/>
                <a:gd name="T19" fmla="*/ 394 h 2179"/>
                <a:gd name="T20" fmla="*/ 1568 w 1637"/>
                <a:gd name="T21" fmla="*/ 499 h 2179"/>
                <a:gd name="T22" fmla="*/ 1589 w 1637"/>
                <a:gd name="T23" fmla="*/ 649 h 2179"/>
                <a:gd name="T24" fmla="*/ 1580 w 1637"/>
                <a:gd name="T25" fmla="*/ 852 h 2179"/>
                <a:gd name="T26" fmla="*/ 1539 w 1637"/>
                <a:gd name="T27" fmla="*/ 1037 h 2179"/>
                <a:gd name="T28" fmla="*/ 1581 w 1637"/>
                <a:gd name="T29" fmla="*/ 1040 h 2179"/>
                <a:gd name="T30" fmla="*/ 1616 w 1637"/>
                <a:gd name="T31" fmla="*/ 1067 h 2179"/>
                <a:gd name="T32" fmla="*/ 1635 w 1637"/>
                <a:gd name="T33" fmla="*/ 1124 h 2179"/>
                <a:gd name="T34" fmla="*/ 1629 w 1637"/>
                <a:gd name="T35" fmla="*/ 1224 h 2179"/>
                <a:gd name="T36" fmla="*/ 1590 w 1637"/>
                <a:gd name="T37" fmla="*/ 1376 h 2179"/>
                <a:gd name="T38" fmla="*/ 1541 w 1637"/>
                <a:gd name="T39" fmla="*/ 1493 h 2179"/>
                <a:gd name="T40" fmla="*/ 1496 w 1637"/>
                <a:gd name="T41" fmla="*/ 1548 h 2179"/>
                <a:gd name="T42" fmla="*/ 1459 w 1637"/>
                <a:gd name="T43" fmla="*/ 1612 h 2179"/>
                <a:gd name="T44" fmla="*/ 1392 w 1637"/>
                <a:gd name="T45" fmla="*/ 1785 h 2179"/>
                <a:gd name="T46" fmla="*/ 1277 w 1637"/>
                <a:gd name="T47" fmla="*/ 1949 h 2179"/>
                <a:gd name="T48" fmla="*/ 1120 w 1637"/>
                <a:gd name="T49" fmla="*/ 2085 h 2179"/>
                <a:gd name="T50" fmla="*/ 935 w 1637"/>
                <a:gd name="T51" fmla="*/ 2164 h 2179"/>
                <a:gd name="T52" fmla="*/ 759 w 1637"/>
                <a:gd name="T53" fmla="*/ 2175 h 2179"/>
                <a:gd name="T54" fmla="*/ 581 w 1637"/>
                <a:gd name="T55" fmla="*/ 2124 h 2179"/>
                <a:gd name="T56" fmla="*/ 418 w 1637"/>
                <a:gd name="T57" fmla="*/ 2015 h 2179"/>
                <a:gd name="T58" fmla="*/ 294 w 1637"/>
                <a:gd name="T59" fmla="*/ 1873 h 2179"/>
                <a:gd name="T60" fmla="*/ 209 w 1637"/>
                <a:gd name="T61" fmla="*/ 1715 h 2179"/>
                <a:gd name="T62" fmla="*/ 164 w 1637"/>
                <a:gd name="T63" fmla="*/ 1557 h 2179"/>
                <a:gd name="T64" fmla="*/ 125 w 1637"/>
                <a:gd name="T65" fmla="*/ 1534 h 2179"/>
                <a:gd name="T66" fmla="*/ 79 w 1637"/>
                <a:gd name="T67" fmla="*/ 1463 h 2179"/>
                <a:gd name="T68" fmla="*/ 28 w 1637"/>
                <a:gd name="T69" fmla="*/ 1319 h 2179"/>
                <a:gd name="T70" fmla="*/ 2 w 1637"/>
                <a:gd name="T71" fmla="*/ 1187 h 2179"/>
                <a:gd name="T72" fmla="*/ 5 w 1637"/>
                <a:gd name="T73" fmla="*/ 1102 h 2179"/>
                <a:gd name="T74" fmla="*/ 31 w 1637"/>
                <a:gd name="T75" fmla="*/ 1055 h 2179"/>
                <a:gd name="T76" fmla="*/ 69 w 1637"/>
                <a:gd name="T77" fmla="*/ 1039 h 2179"/>
                <a:gd name="T78" fmla="*/ 81 w 1637"/>
                <a:gd name="T79" fmla="*/ 987 h 2179"/>
                <a:gd name="T80" fmla="*/ 51 w 1637"/>
                <a:gd name="T81" fmla="*/ 799 h 2179"/>
                <a:gd name="T82" fmla="*/ 67 w 1637"/>
                <a:gd name="T83" fmla="*/ 606 h 2179"/>
                <a:gd name="T84" fmla="*/ 145 w 1637"/>
                <a:gd name="T85" fmla="*/ 417 h 2179"/>
                <a:gd name="T86" fmla="*/ 260 w 1637"/>
                <a:gd name="T87" fmla="*/ 269 h 2179"/>
                <a:gd name="T88" fmla="*/ 438 w 1637"/>
                <a:gd name="T89" fmla="*/ 121 h 2179"/>
                <a:gd name="T90" fmla="*/ 611 w 1637"/>
                <a:gd name="T91" fmla="*/ 33 h 2179"/>
                <a:gd name="T92" fmla="*/ 769 w 1637"/>
                <a:gd name="T93" fmla="*/ 3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37" h="2179">
                  <a:moveTo>
                    <a:pt x="832" y="0"/>
                  </a:moveTo>
                  <a:lnTo>
                    <a:pt x="890" y="2"/>
                  </a:lnTo>
                  <a:lnTo>
                    <a:pt x="945" y="8"/>
                  </a:lnTo>
                  <a:lnTo>
                    <a:pt x="996" y="18"/>
                  </a:lnTo>
                  <a:lnTo>
                    <a:pt x="1044" y="32"/>
                  </a:lnTo>
                  <a:lnTo>
                    <a:pt x="1087" y="48"/>
                  </a:lnTo>
                  <a:lnTo>
                    <a:pt x="1127" y="66"/>
                  </a:lnTo>
                  <a:lnTo>
                    <a:pt x="1165" y="85"/>
                  </a:lnTo>
                  <a:lnTo>
                    <a:pt x="1208" y="112"/>
                  </a:lnTo>
                  <a:lnTo>
                    <a:pt x="1245" y="139"/>
                  </a:lnTo>
                  <a:lnTo>
                    <a:pt x="1277" y="166"/>
                  </a:lnTo>
                  <a:lnTo>
                    <a:pt x="1302" y="191"/>
                  </a:lnTo>
                  <a:lnTo>
                    <a:pt x="1323" y="215"/>
                  </a:lnTo>
                  <a:lnTo>
                    <a:pt x="1338" y="235"/>
                  </a:lnTo>
                  <a:lnTo>
                    <a:pt x="1348" y="249"/>
                  </a:lnTo>
                  <a:lnTo>
                    <a:pt x="1354" y="260"/>
                  </a:lnTo>
                  <a:lnTo>
                    <a:pt x="1357" y="264"/>
                  </a:lnTo>
                  <a:lnTo>
                    <a:pt x="1359" y="264"/>
                  </a:lnTo>
                  <a:lnTo>
                    <a:pt x="1363" y="264"/>
                  </a:lnTo>
                  <a:lnTo>
                    <a:pt x="1371" y="266"/>
                  </a:lnTo>
                  <a:lnTo>
                    <a:pt x="1381" y="269"/>
                  </a:lnTo>
                  <a:lnTo>
                    <a:pt x="1395" y="273"/>
                  </a:lnTo>
                  <a:lnTo>
                    <a:pt x="1408" y="279"/>
                  </a:lnTo>
                  <a:lnTo>
                    <a:pt x="1425" y="287"/>
                  </a:lnTo>
                  <a:lnTo>
                    <a:pt x="1441" y="297"/>
                  </a:lnTo>
                  <a:lnTo>
                    <a:pt x="1459" y="311"/>
                  </a:lnTo>
                  <a:lnTo>
                    <a:pt x="1477" y="326"/>
                  </a:lnTo>
                  <a:lnTo>
                    <a:pt x="1493" y="345"/>
                  </a:lnTo>
                  <a:lnTo>
                    <a:pt x="1511" y="367"/>
                  </a:lnTo>
                  <a:lnTo>
                    <a:pt x="1528" y="394"/>
                  </a:lnTo>
                  <a:lnTo>
                    <a:pt x="1542" y="424"/>
                  </a:lnTo>
                  <a:lnTo>
                    <a:pt x="1556" y="460"/>
                  </a:lnTo>
                  <a:lnTo>
                    <a:pt x="1568" y="499"/>
                  </a:lnTo>
                  <a:lnTo>
                    <a:pt x="1578" y="543"/>
                  </a:lnTo>
                  <a:lnTo>
                    <a:pt x="1584" y="594"/>
                  </a:lnTo>
                  <a:lnTo>
                    <a:pt x="1589" y="649"/>
                  </a:lnTo>
                  <a:lnTo>
                    <a:pt x="1590" y="711"/>
                  </a:lnTo>
                  <a:lnTo>
                    <a:pt x="1586" y="779"/>
                  </a:lnTo>
                  <a:lnTo>
                    <a:pt x="1580" y="852"/>
                  </a:lnTo>
                  <a:lnTo>
                    <a:pt x="1568" y="934"/>
                  </a:lnTo>
                  <a:lnTo>
                    <a:pt x="1556" y="985"/>
                  </a:lnTo>
                  <a:lnTo>
                    <a:pt x="1539" y="1037"/>
                  </a:lnTo>
                  <a:lnTo>
                    <a:pt x="1554" y="1037"/>
                  </a:lnTo>
                  <a:lnTo>
                    <a:pt x="1568" y="1037"/>
                  </a:lnTo>
                  <a:lnTo>
                    <a:pt x="1581" y="1040"/>
                  </a:lnTo>
                  <a:lnTo>
                    <a:pt x="1595" y="1046"/>
                  </a:lnTo>
                  <a:lnTo>
                    <a:pt x="1605" y="1055"/>
                  </a:lnTo>
                  <a:lnTo>
                    <a:pt x="1616" y="1067"/>
                  </a:lnTo>
                  <a:lnTo>
                    <a:pt x="1625" y="1082"/>
                  </a:lnTo>
                  <a:lnTo>
                    <a:pt x="1631" y="1102"/>
                  </a:lnTo>
                  <a:lnTo>
                    <a:pt x="1635" y="1124"/>
                  </a:lnTo>
                  <a:lnTo>
                    <a:pt x="1637" y="1152"/>
                  </a:lnTo>
                  <a:lnTo>
                    <a:pt x="1635" y="1185"/>
                  </a:lnTo>
                  <a:lnTo>
                    <a:pt x="1629" y="1224"/>
                  </a:lnTo>
                  <a:lnTo>
                    <a:pt x="1620" y="1269"/>
                  </a:lnTo>
                  <a:lnTo>
                    <a:pt x="1607" y="1319"/>
                  </a:lnTo>
                  <a:lnTo>
                    <a:pt x="1590" y="1376"/>
                  </a:lnTo>
                  <a:lnTo>
                    <a:pt x="1572" y="1424"/>
                  </a:lnTo>
                  <a:lnTo>
                    <a:pt x="1556" y="1463"/>
                  </a:lnTo>
                  <a:lnTo>
                    <a:pt x="1541" y="1493"/>
                  </a:lnTo>
                  <a:lnTo>
                    <a:pt x="1526" y="1518"/>
                  </a:lnTo>
                  <a:lnTo>
                    <a:pt x="1511" y="1534"/>
                  </a:lnTo>
                  <a:lnTo>
                    <a:pt x="1496" y="1548"/>
                  </a:lnTo>
                  <a:lnTo>
                    <a:pt x="1483" y="1554"/>
                  </a:lnTo>
                  <a:lnTo>
                    <a:pt x="1471" y="1557"/>
                  </a:lnTo>
                  <a:lnTo>
                    <a:pt x="1459" y="1612"/>
                  </a:lnTo>
                  <a:lnTo>
                    <a:pt x="1442" y="1670"/>
                  </a:lnTo>
                  <a:lnTo>
                    <a:pt x="1420" y="1727"/>
                  </a:lnTo>
                  <a:lnTo>
                    <a:pt x="1392" y="1785"/>
                  </a:lnTo>
                  <a:lnTo>
                    <a:pt x="1359" y="1842"/>
                  </a:lnTo>
                  <a:lnTo>
                    <a:pt x="1320" y="1897"/>
                  </a:lnTo>
                  <a:lnTo>
                    <a:pt x="1277" y="1949"/>
                  </a:lnTo>
                  <a:lnTo>
                    <a:pt x="1229" y="1998"/>
                  </a:lnTo>
                  <a:lnTo>
                    <a:pt x="1177" y="2045"/>
                  </a:lnTo>
                  <a:lnTo>
                    <a:pt x="1120" y="2085"/>
                  </a:lnTo>
                  <a:lnTo>
                    <a:pt x="1059" y="2119"/>
                  </a:lnTo>
                  <a:lnTo>
                    <a:pt x="991" y="2148"/>
                  </a:lnTo>
                  <a:lnTo>
                    <a:pt x="935" y="2164"/>
                  </a:lnTo>
                  <a:lnTo>
                    <a:pt x="877" y="2175"/>
                  </a:lnTo>
                  <a:lnTo>
                    <a:pt x="817" y="2179"/>
                  </a:lnTo>
                  <a:lnTo>
                    <a:pt x="759" y="2175"/>
                  </a:lnTo>
                  <a:lnTo>
                    <a:pt x="699" y="2166"/>
                  </a:lnTo>
                  <a:lnTo>
                    <a:pt x="642" y="2149"/>
                  </a:lnTo>
                  <a:lnTo>
                    <a:pt x="581" y="2124"/>
                  </a:lnTo>
                  <a:lnTo>
                    <a:pt x="523" y="2092"/>
                  </a:lnTo>
                  <a:lnTo>
                    <a:pt x="469" y="2055"/>
                  </a:lnTo>
                  <a:lnTo>
                    <a:pt x="418" y="2015"/>
                  </a:lnTo>
                  <a:lnTo>
                    <a:pt x="373" y="1970"/>
                  </a:lnTo>
                  <a:lnTo>
                    <a:pt x="332" y="1922"/>
                  </a:lnTo>
                  <a:lnTo>
                    <a:pt x="294" y="1873"/>
                  </a:lnTo>
                  <a:lnTo>
                    <a:pt x="261" y="1821"/>
                  </a:lnTo>
                  <a:lnTo>
                    <a:pt x="233" y="1769"/>
                  </a:lnTo>
                  <a:lnTo>
                    <a:pt x="209" y="1715"/>
                  </a:lnTo>
                  <a:lnTo>
                    <a:pt x="190" y="1661"/>
                  </a:lnTo>
                  <a:lnTo>
                    <a:pt x="175" y="1609"/>
                  </a:lnTo>
                  <a:lnTo>
                    <a:pt x="164" y="1557"/>
                  </a:lnTo>
                  <a:lnTo>
                    <a:pt x="152" y="1554"/>
                  </a:lnTo>
                  <a:lnTo>
                    <a:pt x="139" y="1548"/>
                  </a:lnTo>
                  <a:lnTo>
                    <a:pt x="125" y="1534"/>
                  </a:lnTo>
                  <a:lnTo>
                    <a:pt x="111" y="1518"/>
                  </a:lnTo>
                  <a:lnTo>
                    <a:pt x="96" y="1493"/>
                  </a:lnTo>
                  <a:lnTo>
                    <a:pt x="79" y="1463"/>
                  </a:lnTo>
                  <a:lnTo>
                    <a:pt x="63" y="1424"/>
                  </a:lnTo>
                  <a:lnTo>
                    <a:pt x="46" y="1376"/>
                  </a:lnTo>
                  <a:lnTo>
                    <a:pt x="28" y="1319"/>
                  </a:lnTo>
                  <a:lnTo>
                    <a:pt x="15" y="1269"/>
                  </a:lnTo>
                  <a:lnTo>
                    <a:pt x="6" y="1225"/>
                  </a:lnTo>
                  <a:lnTo>
                    <a:pt x="2" y="1187"/>
                  </a:lnTo>
                  <a:lnTo>
                    <a:pt x="0" y="1154"/>
                  </a:lnTo>
                  <a:lnTo>
                    <a:pt x="2" y="1125"/>
                  </a:lnTo>
                  <a:lnTo>
                    <a:pt x="5" y="1102"/>
                  </a:lnTo>
                  <a:lnTo>
                    <a:pt x="12" y="1082"/>
                  </a:lnTo>
                  <a:lnTo>
                    <a:pt x="21" y="1067"/>
                  </a:lnTo>
                  <a:lnTo>
                    <a:pt x="31" y="1055"/>
                  </a:lnTo>
                  <a:lnTo>
                    <a:pt x="42" y="1048"/>
                  </a:lnTo>
                  <a:lnTo>
                    <a:pt x="55" y="1042"/>
                  </a:lnTo>
                  <a:lnTo>
                    <a:pt x="69" y="1039"/>
                  </a:lnTo>
                  <a:lnTo>
                    <a:pt x="82" y="1037"/>
                  </a:lnTo>
                  <a:lnTo>
                    <a:pt x="96" y="1039"/>
                  </a:lnTo>
                  <a:lnTo>
                    <a:pt x="81" y="987"/>
                  </a:lnTo>
                  <a:lnTo>
                    <a:pt x="69" y="934"/>
                  </a:lnTo>
                  <a:lnTo>
                    <a:pt x="57" y="866"/>
                  </a:lnTo>
                  <a:lnTo>
                    <a:pt x="51" y="799"/>
                  </a:lnTo>
                  <a:lnTo>
                    <a:pt x="49" y="733"/>
                  </a:lnTo>
                  <a:lnTo>
                    <a:pt x="55" y="669"/>
                  </a:lnTo>
                  <a:lnTo>
                    <a:pt x="67" y="606"/>
                  </a:lnTo>
                  <a:lnTo>
                    <a:pt x="87" y="539"/>
                  </a:lnTo>
                  <a:lnTo>
                    <a:pt x="114" y="475"/>
                  </a:lnTo>
                  <a:lnTo>
                    <a:pt x="145" y="417"/>
                  </a:lnTo>
                  <a:lnTo>
                    <a:pt x="179" y="363"/>
                  </a:lnTo>
                  <a:lnTo>
                    <a:pt x="218" y="314"/>
                  </a:lnTo>
                  <a:lnTo>
                    <a:pt x="260" y="269"/>
                  </a:lnTo>
                  <a:lnTo>
                    <a:pt x="315" y="214"/>
                  </a:lnTo>
                  <a:lnTo>
                    <a:pt x="375" y="166"/>
                  </a:lnTo>
                  <a:lnTo>
                    <a:pt x="438" y="121"/>
                  </a:lnTo>
                  <a:lnTo>
                    <a:pt x="493" y="87"/>
                  </a:lnTo>
                  <a:lnTo>
                    <a:pt x="550" y="57"/>
                  </a:lnTo>
                  <a:lnTo>
                    <a:pt x="611" y="33"/>
                  </a:lnTo>
                  <a:lnTo>
                    <a:pt x="661" y="18"/>
                  </a:lnTo>
                  <a:lnTo>
                    <a:pt x="715" y="8"/>
                  </a:lnTo>
                  <a:lnTo>
                    <a:pt x="769" y="3"/>
                  </a:lnTo>
                  <a:lnTo>
                    <a:pt x="8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pic>
        <p:nvPicPr>
          <p:cNvPr id="22" name="Graphic 21">
            <a:extLst>
              <a:ext uri="{FF2B5EF4-FFF2-40B4-BE49-F238E27FC236}">
                <a16:creationId xmlns:a16="http://schemas.microsoft.com/office/drawing/2014/main" id="{89DE0E36-69AD-4EDF-BC68-DF8FC65A7EE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512" y="4149080"/>
            <a:ext cx="648072" cy="648072"/>
          </a:xfrm>
          <a:prstGeom prst="rect">
            <a:avLst/>
          </a:prstGeom>
        </p:spPr>
      </p:pic>
      <p:grpSp>
        <p:nvGrpSpPr>
          <p:cNvPr id="28" name="Group 27">
            <a:extLst>
              <a:ext uri="{FF2B5EF4-FFF2-40B4-BE49-F238E27FC236}">
                <a16:creationId xmlns:a16="http://schemas.microsoft.com/office/drawing/2014/main" id="{0844138E-F6B4-42CE-BC61-393C1BBE0C46}"/>
              </a:ext>
            </a:extLst>
          </p:cNvPr>
          <p:cNvGrpSpPr/>
          <p:nvPr/>
        </p:nvGrpSpPr>
        <p:grpSpPr>
          <a:xfrm>
            <a:off x="3635896" y="908720"/>
            <a:ext cx="2232248" cy="1463902"/>
            <a:chOff x="4562209" y="575961"/>
            <a:chExt cx="2283873" cy="1124591"/>
          </a:xfrm>
        </p:grpSpPr>
        <p:graphicFrame>
          <p:nvGraphicFramePr>
            <p:cNvPr id="29" name="Chart 28">
              <a:extLst>
                <a:ext uri="{FF2B5EF4-FFF2-40B4-BE49-F238E27FC236}">
                  <a16:creationId xmlns:a16="http://schemas.microsoft.com/office/drawing/2014/main" id="{F82206C7-107B-4DFA-AF97-AE80086756B9}"/>
                </a:ext>
              </a:extLst>
            </p:cNvPr>
            <p:cNvGraphicFramePr/>
            <p:nvPr/>
          </p:nvGraphicFramePr>
          <p:xfrm>
            <a:off x="4562209" y="575961"/>
            <a:ext cx="2283873" cy="1124591"/>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29">
              <a:extLst>
                <a:ext uri="{FF2B5EF4-FFF2-40B4-BE49-F238E27FC236}">
                  <a16:creationId xmlns:a16="http://schemas.microsoft.com/office/drawing/2014/main" id="{D35FAE36-117A-4C7D-9CFD-30D387519E5B}"/>
                </a:ext>
              </a:extLst>
            </p:cNvPr>
            <p:cNvSpPr/>
            <p:nvPr/>
          </p:nvSpPr>
          <p:spPr>
            <a:xfrm>
              <a:off x="5714291" y="948317"/>
              <a:ext cx="818310" cy="379878"/>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4F81BD">
                      <a:lumMod val="50000"/>
                    </a:srgbClr>
                  </a:solidFill>
                  <a:effectLst/>
                  <a:uLnTx/>
                  <a:uFillTx/>
                  <a:latin typeface="Century Gothic" panose="020B0502020202020204" pitchFamily="34" charset="0"/>
                  <a:ea typeface="+mn-ea"/>
                  <a:cs typeface="Arial" panose="020B0604020202020204" pitchFamily="34" charset="0"/>
                </a:rPr>
                <a:t>68%</a:t>
              </a:r>
              <a:endParaRPr kumimoji="0" lang="en-US" sz="2000" b="1" i="0" u="none" strike="noStrike" kern="0" cap="none" spc="0" normalizeH="0" baseline="0" noProof="0" dirty="0">
                <a:ln>
                  <a:noFill/>
                </a:ln>
                <a:solidFill>
                  <a:srgbClr val="4F81BD">
                    <a:lumMod val="50000"/>
                  </a:srgbClr>
                </a:solidFill>
                <a:effectLst/>
                <a:uLnTx/>
                <a:uFillTx/>
                <a:latin typeface="Century Gothic" panose="020B0502020202020204" pitchFamily="34" charset="0"/>
                <a:ea typeface="+mn-ea"/>
                <a:cs typeface="+mn-cs"/>
              </a:endParaRPr>
            </a:p>
          </p:txBody>
        </p:sp>
      </p:grpSp>
      <p:pic>
        <p:nvPicPr>
          <p:cNvPr id="31" name="Graphic 30">
            <a:extLst>
              <a:ext uri="{FF2B5EF4-FFF2-40B4-BE49-F238E27FC236}">
                <a16:creationId xmlns:a16="http://schemas.microsoft.com/office/drawing/2014/main" id="{B64BBA1D-ED63-4136-A704-490B301CC25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552" y="5445224"/>
            <a:ext cx="792088" cy="792088"/>
          </a:xfrm>
          <a:prstGeom prst="rect">
            <a:avLst/>
          </a:prstGeom>
        </p:spPr>
      </p:pic>
      <p:sp>
        <p:nvSpPr>
          <p:cNvPr id="32" name="TextBox 31">
            <a:extLst>
              <a:ext uri="{FF2B5EF4-FFF2-40B4-BE49-F238E27FC236}">
                <a16:creationId xmlns:a16="http://schemas.microsoft.com/office/drawing/2014/main" id="{3C82C581-A514-4A52-BC71-1FD75277313F}"/>
              </a:ext>
            </a:extLst>
          </p:cNvPr>
          <p:cNvSpPr txBox="1"/>
          <p:nvPr/>
        </p:nvSpPr>
        <p:spPr>
          <a:xfrm>
            <a:off x="0" y="6237312"/>
            <a:ext cx="17281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Performance of Councillors</a:t>
            </a:r>
          </a:p>
        </p:txBody>
      </p:sp>
      <p:sp>
        <p:nvSpPr>
          <p:cNvPr id="33" name="TextBox 32">
            <a:extLst>
              <a:ext uri="{FF2B5EF4-FFF2-40B4-BE49-F238E27FC236}">
                <a16:creationId xmlns:a16="http://schemas.microsoft.com/office/drawing/2014/main" id="{411CAAD9-F858-4EFB-B53F-F326BE5C23C7}"/>
              </a:ext>
            </a:extLst>
          </p:cNvPr>
          <p:cNvSpPr txBox="1"/>
          <p:nvPr/>
        </p:nvSpPr>
        <p:spPr>
          <a:xfrm>
            <a:off x="1691680" y="6237312"/>
            <a:ext cx="17281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Council’s level of communication</a:t>
            </a:r>
          </a:p>
        </p:txBody>
      </p:sp>
      <p:sp>
        <p:nvSpPr>
          <p:cNvPr id="35" name="TextBox 34">
            <a:extLst>
              <a:ext uri="{FF2B5EF4-FFF2-40B4-BE49-F238E27FC236}">
                <a16:creationId xmlns:a16="http://schemas.microsoft.com/office/drawing/2014/main" id="{045E87C4-29E5-4DF2-974D-D7FEE68FAE92}"/>
              </a:ext>
            </a:extLst>
          </p:cNvPr>
          <p:cNvSpPr txBox="1"/>
          <p:nvPr/>
        </p:nvSpPr>
        <p:spPr>
          <a:xfrm>
            <a:off x="3347864" y="6237312"/>
            <a:ext cx="21602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Council provision of information to residents</a:t>
            </a:r>
          </a:p>
        </p:txBody>
      </p:sp>
      <p:sp>
        <p:nvSpPr>
          <p:cNvPr id="36" name="TextBox 35">
            <a:extLst>
              <a:ext uri="{FF2B5EF4-FFF2-40B4-BE49-F238E27FC236}">
                <a16:creationId xmlns:a16="http://schemas.microsoft.com/office/drawing/2014/main" id="{2FD38E63-FC17-4439-9E8B-20AB0842CE3D}"/>
              </a:ext>
            </a:extLst>
          </p:cNvPr>
          <p:cNvSpPr txBox="1"/>
          <p:nvPr/>
        </p:nvSpPr>
        <p:spPr>
          <a:xfrm>
            <a:off x="5508104" y="6207082"/>
            <a:ext cx="1800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Opportunities to participate in Council decision making</a:t>
            </a:r>
          </a:p>
        </p:txBody>
      </p:sp>
      <p:sp>
        <p:nvSpPr>
          <p:cNvPr id="37" name="TextBox 36">
            <a:extLst>
              <a:ext uri="{FF2B5EF4-FFF2-40B4-BE49-F238E27FC236}">
                <a16:creationId xmlns:a16="http://schemas.microsoft.com/office/drawing/2014/main" id="{DF22D708-2E21-4A5D-9794-75A6598D3C07}"/>
              </a:ext>
            </a:extLst>
          </p:cNvPr>
          <p:cNvSpPr txBox="1"/>
          <p:nvPr/>
        </p:nvSpPr>
        <p:spPr>
          <a:xfrm>
            <a:off x="7308304" y="6165304"/>
            <a:ext cx="17281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Enforcement of development and building regulations</a:t>
            </a:r>
          </a:p>
        </p:txBody>
      </p:sp>
      <p:pic>
        <p:nvPicPr>
          <p:cNvPr id="38" name="Graphic 37">
            <a:extLst>
              <a:ext uri="{FF2B5EF4-FFF2-40B4-BE49-F238E27FC236}">
                <a16:creationId xmlns:a16="http://schemas.microsoft.com/office/drawing/2014/main" id="{F1549D77-C011-4C91-85D2-2A510D3DBA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23728" y="5445224"/>
            <a:ext cx="720080" cy="720080"/>
          </a:xfrm>
          <a:prstGeom prst="rect">
            <a:avLst/>
          </a:prstGeom>
        </p:spPr>
      </p:pic>
      <p:pic>
        <p:nvPicPr>
          <p:cNvPr id="39" name="Graphic 38" descr="Envelope">
            <a:extLst>
              <a:ext uri="{FF2B5EF4-FFF2-40B4-BE49-F238E27FC236}">
                <a16:creationId xmlns:a16="http://schemas.microsoft.com/office/drawing/2014/main" id="{A5532E34-01FC-40C0-8074-3392490D85C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51920" y="5373216"/>
            <a:ext cx="1008112" cy="936104"/>
          </a:xfrm>
          <a:prstGeom prst="rect">
            <a:avLst/>
          </a:prstGeom>
        </p:spPr>
      </p:pic>
      <p:pic>
        <p:nvPicPr>
          <p:cNvPr id="40" name="Graphic 39">
            <a:extLst>
              <a:ext uri="{FF2B5EF4-FFF2-40B4-BE49-F238E27FC236}">
                <a16:creationId xmlns:a16="http://schemas.microsoft.com/office/drawing/2014/main" id="{F7130FA6-E1BE-4E95-A26E-478B0F47F7B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40152" y="5445224"/>
            <a:ext cx="864096" cy="737648"/>
          </a:xfrm>
          <a:prstGeom prst="rect">
            <a:avLst/>
          </a:prstGeom>
        </p:spPr>
      </p:pic>
      <p:sp>
        <p:nvSpPr>
          <p:cNvPr id="41" name="Freeform 8">
            <a:extLst>
              <a:ext uri="{FF2B5EF4-FFF2-40B4-BE49-F238E27FC236}">
                <a16:creationId xmlns:a16="http://schemas.microsoft.com/office/drawing/2014/main" id="{BDAC06BA-9038-4880-9DD8-FB56304317F4}"/>
              </a:ext>
            </a:extLst>
          </p:cNvPr>
          <p:cNvSpPr>
            <a:spLocks noEditPoints="1"/>
          </p:cNvSpPr>
          <p:nvPr/>
        </p:nvSpPr>
        <p:spPr bwMode="auto">
          <a:xfrm>
            <a:off x="7740352" y="5445224"/>
            <a:ext cx="830490" cy="722888"/>
          </a:xfrm>
          <a:custGeom>
            <a:avLst/>
            <a:gdLst/>
            <a:ahLst/>
            <a:cxnLst>
              <a:cxn ang="0">
                <a:pos x="642" y="808"/>
              </a:cxn>
              <a:cxn ang="0">
                <a:pos x="672" y="774"/>
              </a:cxn>
              <a:cxn ang="0">
                <a:pos x="669" y="743"/>
              </a:cxn>
              <a:cxn ang="0">
                <a:pos x="672" y="714"/>
              </a:cxn>
              <a:cxn ang="0">
                <a:pos x="619" y="692"/>
              </a:cxn>
              <a:cxn ang="0">
                <a:pos x="568" y="622"/>
              </a:cxn>
              <a:cxn ang="0">
                <a:pos x="634" y="675"/>
              </a:cxn>
              <a:cxn ang="0">
                <a:pos x="637" y="566"/>
              </a:cxn>
              <a:cxn ang="0">
                <a:pos x="563" y="610"/>
              </a:cxn>
              <a:cxn ang="0">
                <a:pos x="568" y="497"/>
              </a:cxn>
              <a:cxn ang="0">
                <a:pos x="563" y="387"/>
              </a:cxn>
              <a:cxn ang="0">
                <a:pos x="672" y="370"/>
              </a:cxn>
              <a:cxn ang="0">
                <a:pos x="642" y="322"/>
              </a:cxn>
              <a:cxn ang="0">
                <a:pos x="613" y="405"/>
              </a:cxn>
              <a:cxn ang="0">
                <a:pos x="642" y="275"/>
              </a:cxn>
              <a:cxn ang="0">
                <a:pos x="642" y="191"/>
              </a:cxn>
              <a:cxn ang="0">
                <a:pos x="669" y="194"/>
              </a:cxn>
              <a:cxn ang="0">
                <a:pos x="416" y="168"/>
              </a:cxn>
              <a:cxn ang="0">
                <a:pos x="222" y="168"/>
              </a:cxn>
              <a:cxn ang="0">
                <a:pos x="660" y="133"/>
              </a:cxn>
              <a:cxn ang="0">
                <a:pos x="563" y="141"/>
              </a:cxn>
              <a:cxn ang="0">
                <a:pos x="728" y="168"/>
              </a:cxn>
              <a:cxn ang="0">
                <a:pos x="705" y="102"/>
              </a:cxn>
              <a:cxn ang="0">
                <a:pos x="705" y="102"/>
              </a:cxn>
              <a:cxn ang="0">
                <a:pos x="616" y="102"/>
              </a:cxn>
              <a:cxn ang="0">
                <a:pos x="522" y="153"/>
              </a:cxn>
              <a:cxn ang="0">
                <a:pos x="446" y="118"/>
              </a:cxn>
              <a:cxn ang="0">
                <a:pos x="360" y="168"/>
              </a:cxn>
              <a:cxn ang="0">
                <a:pos x="360" y="102"/>
              </a:cxn>
              <a:cxn ang="0">
                <a:pos x="337" y="168"/>
              </a:cxn>
              <a:cxn ang="0">
                <a:pos x="251" y="120"/>
              </a:cxn>
              <a:cxn ang="0">
                <a:pos x="175" y="168"/>
              </a:cxn>
              <a:cxn ang="0">
                <a:pos x="175" y="102"/>
              </a:cxn>
              <a:cxn ang="0">
                <a:pos x="153" y="102"/>
              </a:cxn>
              <a:cxn ang="0">
                <a:pos x="658" y="70"/>
              </a:cxn>
              <a:cxn ang="0">
                <a:pos x="684" y="79"/>
              </a:cxn>
              <a:cxn ang="0">
                <a:pos x="881" y="182"/>
              </a:cxn>
              <a:cxn ang="0">
                <a:pos x="696" y="637"/>
              </a:cxn>
              <a:cxn ang="0">
                <a:pos x="766" y="1018"/>
              </a:cxn>
              <a:cxn ang="0">
                <a:pos x="613" y="807"/>
              </a:cxn>
              <a:cxn ang="0">
                <a:pos x="540" y="352"/>
              </a:cxn>
              <a:cxn ang="0">
                <a:pos x="180" y="191"/>
              </a:cxn>
              <a:cxn ang="0">
                <a:pos x="198" y="364"/>
              </a:cxn>
              <a:cxn ang="0">
                <a:pos x="145" y="420"/>
              </a:cxn>
              <a:cxn ang="0">
                <a:pos x="171" y="463"/>
              </a:cxn>
              <a:cxn ang="0">
                <a:pos x="209" y="435"/>
              </a:cxn>
              <a:cxn ang="0">
                <a:pos x="191" y="481"/>
              </a:cxn>
              <a:cxn ang="0">
                <a:pos x="124" y="454"/>
              </a:cxn>
              <a:cxn ang="0">
                <a:pos x="144" y="391"/>
              </a:cxn>
              <a:cxn ang="0">
                <a:pos x="145" y="290"/>
              </a:cxn>
              <a:cxn ang="0">
                <a:pos x="126" y="188"/>
              </a:cxn>
              <a:cxn ang="0">
                <a:pos x="543" y="79"/>
              </a:cxn>
            </a:cxnLst>
            <a:rect l="0" t="0" r="r" b="b"/>
            <a:pathLst>
              <a:path w="888" h="1018">
                <a:moveTo>
                  <a:pt x="642" y="808"/>
                </a:moveTo>
                <a:lnTo>
                  <a:pt x="640" y="810"/>
                </a:lnTo>
                <a:lnTo>
                  <a:pt x="672" y="810"/>
                </a:lnTo>
                <a:lnTo>
                  <a:pt x="642" y="808"/>
                </a:lnTo>
                <a:close/>
                <a:moveTo>
                  <a:pt x="672" y="774"/>
                </a:moveTo>
                <a:lnTo>
                  <a:pt x="660" y="787"/>
                </a:lnTo>
                <a:lnTo>
                  <a:pt x="672" y="787"/>
                </a:lnTo>
                <a:lnTo>
                  <a:pt x="672" y="774"/>
                </a:lnTo>
                <a:close/>
                <a:moveTo>
                  <a:pt x="634" y="708"/>
                </a:moveTo>
                <a:lnTo>
                  <a:pt x="572" y="781"/>
                </a:lnTo>
                <a:lnTo>
                  <a:pt x="633" y="786"/>
                </a:lnTo>
                <a:lnTo>
                  <a:pt x="669" y="743"/>
                </a:lnTo>
                <a:lnTo>
                  <a:pt x="634" y="708"/>
                </a:lnTo>
                <a:close/>
                <a:moveTo>
                  <a:pt x="672" y="664"/>
                </a:moveTo>
                <a:lnTo>
                  <a:pt x="649" y="692"/>
                </a:lnTo>
                <a:lnTo>
                  <a:pt x="672" y="714"/>
                </a:lnTo>
                <a:lnTo>
                  <a:pt x="672" y="664"/>
                </a:lnTo>
                <a:close/>
                <a:moveTo>
                  <a:pt x="563" y="634"/>
                </a:moveTo>
                <a:lnTo>
                  <a:pt x="563" y="757"/>
                </a:lnTo>
                <a:lnTo>
                  <a:pt x="619" y="692"/>
                </a:lnTo>
                <a:lnTo>
                  <a:pt x="563" y="634"/>
                </a:lnTo>
                <a:close/>
                <a:moveTo>
                  <a:pt x="563" y="619"/>
                </a:moveTo>
                <a:lnTo>
                  <a:pt x="563" y="625"/>
                </a:lnTo>
                <a:lnTo>
                  <a:pt x="568" y="622"/>
                </a:lnTo>
                <a:lnTo>
                  <a:pt x="563" y="619"/>
                </a:lnTo>
                <a:close/>
                <a:moveTo>
                  <a:pt x="622" y="581"/>
                </a:moveTo>
                <a:lnTo>
                  <a:pt x="583" y="622"/>
                </a:lnTo>
                <a:lnTo>
                  <a:pt x="634" y="675"/>
                </a:lnTo>
                <a:lnTo>
                  <a:pt x="672" y="629"/>
                </a:lnTo>
                <a:lnTo>
                  <a:pt x="622" y="581"/>
                </a:lnTo>
                <a:close/>
                <a:moveTo>
                  <a:pt x="672" y="529"/>
                </a:moveTo>
                <a:lnTo>
                  <a:pt x="637" y="566"/>
                </a:lnTo>
                <a:lnTo>
                  <a:pt x="672" y="599"/>
                </a:lnTo>
                <a:lnTo>
                  <a:pt x="672" y="529"/>
                </a:lnTo>
                <a:close/>
                <a:moveTo>
                  <a:pt x="563" y="525"/>
                </a:moveTo>
                <a:lnTo>
                  <a:pt x="563" y="610"/>
                </a:lnTo>
                <a:lnTo>
                  <a:pt x="605" y="566"/>
                </a:lnTo>
                <a:lnTo>
                  <a:pt x="563" y="525"/>
                </a:lnTo>
                <a:close/>
                <a:moveTo>
                  <a:pt x="614" y="440"/>
                </a:moveTo>
                <a:lnTo>
                  <a:pt x="568" y="497"/>
                </a:lnTo>
                <a:lnTo>
                  <a:pt x="622" y="549"/>
                </a:lnTo>
                <a:lnTo>
                  <a:pt x="672" y="497"/>
                </a:lnTo>
                <a:lnTo>
                  <a:pt x="614" y="440"/>
                </a:lnTo>
                <a:close/>
                <a:moveTo>
                  <a:pt x="563" y="387"/>
                </a:moveTo>
                <a:lnTo>
                  <a:pt x="563" y="466"/>
                </a:lnTo>
                <a:lnTo>
                  <a:pt x="599" y="423"/>
                </a:lnTo>
                <a:lnTo>
                  <a:pt x="563" y="387"/>
                </a:lnTo>
                <a:close/>
                <a:moveTo>
                  <a:pt x="672" y="370"/>
                </a:moveTo>
                <a:lnTo>
                  <a:pt x="630" y="422"/>
                </a:lnTo>
                <a:lnTo>
                  <a:pt x="672" y="466"/>
                </a:lnTo>
                <a:lnTo>
                  <a:pt x="672" y="370"/>
                </a:lnTo>
                <a:close/>
                <a:moveTo>
                  <a:pt x="642" y="322"/>
                </a:moveTo>
                <a:lnTo>
                  <a:pt x="642" y="352"/>
                </a:lnTo>
                <a:lnTo>
                  <a:pt x="574" y="352"/>
                </a:lnTo>
                <a:lnTo>
                  <a:pt x="568" y="358"/>
                </a:lnTo>
                <a:lnTo>
                  <a:pt x="613" y="405"/>
                </a:lnTo>
                <a:lnTo>
                  <a:pt x="667" y="341"/>
                </a:lnTo>
                <a:lnTo>
                  <a:pt x="642" y="322"/>
                </a:lnTo>
                <a:close/>
                <a:moveTo>
                  <a:pt x="672" y="241"/>
                </a:moveTo>
                <a:lnTo>
                  <a:pt x="642" y="275"/>
                </a:lnTo>
                <a:lnTo>
                  <a:pt x="642" y="293"/>
                </a:lnTo>
                <a:lnTo>
                  <a:pt x="672" y="317"/>
                </a:lnTo>
                <a:lnTo>
                  <a:pt x="672" y="241"/>
                </a:lnTo>
                <a:close/>
                <a:moveTo>
                  <a:pt x="642" y="191"/>
                </a:moveTo>
                <a:lnTo>
                  <a:pt x="642" y="240"/>
                </a:lnTo>
                <a:lnTo>
                  <a:pt x="672" y="208"/>
                </a:lnTo>
                <a:lnTo>
                  <a:pt x="672" y="191"/>
                </a:lnTo>
                <a:lnTo>
                  <a:pt x="669" y="194"/>
                </a:lnTo>
                <a:lnTo>
                  <a:pt x="664" y="191"/>
                </a:lnTo>
                <a:lnTo>
                  <a:pt x="642" y="191"/>
                </a:lnTo>
                <a:close/>
                <a:moveTo>
                  <a:pt x="446" y="147"/>
                </a:moveTo>
                <a:lnTo>
                  <a:pt x="416" y="168"/>
                </a:lnTo>
                <a:lnTo>
                  <a:pt x="477" y="168"/>
                </a:lnTo>
                <a:lnTo>
                  <a:pt x="446" y="147"/>
                </a:lnTo>
                <a:close/>
                <a:moveTo>
                  <a:pt x="251" y="147"/>
                </a:moveTo>
                <a:lnTo>
                  <a:pt x="222" y="168"/>
                </a:lnTo>
                <a:lnTo>
                  <a:pt x="281" y="168"/>
                </a:lnTo>
                <a:lnTo>
                  <a:pt x="251" y="147"/>
                </a:lnTo>
                <a:close/>
                <a:moveTo>
                  <a:pt x="672" y="126"/>
                </a:moveTo>
                <a:lnTo>
                  <a:pt x="660" y="133"/>
                </a:lnTo>
                <a:lnTo>
                  <a:pt x="672" y="141"/>
                </a:lnTo>
                <a:lnTo>
                  <a:pt x="672" y="126"/>
                </a:lnTo>
                <a:close/>
                <a:moveTo>
                  <a:pt x="563" y="111"/>
                </a:moveTo>
                <a:lnTo>
                  <a:pt x="563" y="141"/>
                </a:lnTo>
                <a:lnTo>
                  <a:pt x="602" y="141"/>
                </a:lnTo>
                <a:lnTo>
                  <a:pt x="563" y="111"/>
                </a:lnTo>
                <a:close/>
                <a:moveTo>
                  <a:pt x="728" y="102"/>
                </a:moveTo>
                <a:lnTo>
                  <a:pt x="728" y="168"/>
                </a:lnTo>
                <a:lnTo>
                  <a:pt x="848" y="168"/>
                </a:lnTo>
                <a:lnTo>
                  <a:pt x="754" y="102"/>
                </a:lnTo>
                <a:lnTo>
                  <a:pt x="728" y="102"/>
                </a:lnTo>
                <a:close/>
                <a:moveTo>
                  <a:pt x="705" y="102"/>
                </a:moveTo>
                <a:lnTo>
                  <a:pt x="695" y="109"/>
                </a:lnTo>
                <a:lnTo>
                  <a:pt x="695" y="158"/>
                </a:lnTo>
                <a:lnTo>
                  <a:pt x="705" y="165"/>
                </a:lnTo>
                <a:lnTo>
                  <a:pt x="705" y="102"/>
                </a:lnTo>
                <a:close/>
                <a:moveTo>
                  <a:pt x="616" y="102"/>
                </a:moveTo>
                <a:lnTo>
                  <a:pt x="639" y="118"/>
                </a:lnTo>
                <a:lnTo>
                  <a:pt x="651" y="102"/>
                </a:lnTo>
                <a:lnTo>
                  <a:pt x="616" y="102"/>
                </a:lnTo>
                <a:close/>
                <a:moveTo>
                  <a:pt x="510" y="102"/>
                </a:moveTo>
                <a:lnTo>
                  <a:pt x="466" y="133"/>
                </a:lnTo>
                <a:lnTo>
                  <a:pt x="512" y="165"/>
                </a:lnTo>
                <a:lnTo>
                  <a:pt x="522" y="153"/>
                </a:lnTo>
                <a:lnTo>
                  <a:pt x="522" y="102"/>
                </a:lnTo>
                <a:lnTo>
                  <a:pt x="510" y="102"/>
                </a:lnTo>
                <a:close/>
                <a:moveTo>
                  <a:pt x="422" y="102"/>
                </a:moveTo>
                <a:lnTo>
                  <a:pt x="446" y="118"/>
                </a:lnTo>
                <a:lnTo>
                  <a:pt x="471" y="102"/>
                </a:lnTo>
                <a:lnTo>
                  <a:pt x="422" y="102"/>
                </a:lnTo>
                <a:close/>
                <a:moveTo>
                  <a:pt x="360" y="102"/>
                </a:moveTo>
                <a:lnTo>
                  <a:pt x="360" y="168"/>
                </a:lnTo>
                <a:lnTo>
                  <a:pt x="377" y="168"/>
                </a:lnTo>
                <a:lnTo>
                  <a:pt x="427" y="133"/>
                </a:lnTo>
                <a:lnTo>
                  <a:pt x="383" y="102"/>
                </a:lnTo>
                <a:lnTo>
                  <a:pt x="360" y="102"/>
                </a:lnTo>
                <a:close/>
                <a:moveTo>
                  <a:pt x="316" y="102"/>
                </a:moveTo>
                <a:lnTo>
                  <a:pt x="271" y="133"/>
                </a:lnTo>
                <a:lnTo>
                  <a:pt x="321" y="168"/>
                </a:lnTo>
                <a:lnTo>
                  <a:pt x="337" y="168"/>
                </a:lnTo>
                <a:lnTo>
                  <a:pt x="337" y="102"/>
                </a:lnTo>
                <a:lnTo>
                  <a:pt x="316" y="102"/>
                </a:lnTo>
                <a:close/>
                <a:moveTo>
                  <a:pt x="227" y="102"/>
                </a:moveTo>
                <a:lnTo>
                  <a:pt x="251" y="120"/>
                </a:lnTo>
                <a:lnTo>
                  <a:pt x="277" y="102"/>
                </a:lnTo>
                <a:lnTo>
                  <a:pt x="227" y="102"/>
                </a:lnTo>
                <a:close/>
                <a:moveTo>
                  <a:pt x="175" y="102"/>
                </a:moveTo>
                <a:lnTo>
                  <a:pt x="175" y="168"/>
                </a:lnTo>
                <a:lnTo>
                  <a:pt x="183" y="168"/>
                </a:lnTo>
                <a:lnTo>
                  <a:pt x="231" y="133"/>
                </a:lnTo>
                <a:lnTo>
                  <a:pt x="188" y="102"/>
                </a:lnTo>
                <a:lnTo>
                  <a:pt x="175" y="102"/>
                </a:lnTo>
                <a:close/>
                <a:moveTo>
                  <a:pt x="42" y="102"/>
                </a:moveTo>
                <a:lnTo>
                  <a:pt x="136" y="168"/>
                </a:lnTo>
                <a:lnTo>
                  <a:pt x="153" y="168"/>
                </a:lnTo>
                <a:lnTo>
                  <a:pt x="153" y="102"/>
                </a:lnTo>
                <a:lnTo>
                  <a:pt x="42" y="102"/>
                </a:lnTo>
                <a:close/>
                <a:moveTo>
                  <a:pt x="616" y="26"/>
                </a:moveTo>
                <a:lnTo>
                  <a:pt x="575" y="77"/>
                </a:lnTo>
                <a:lnTo>
                  <a:pt x="658" y="70"/>
                </a:lnTo>
                <a:lnTo>
                  <a:pt x="616" y="26"/>
                </a:lnTo>
                <a:close/>
                <a:moveTo>
                  <a:pt x="624" y="0"/>
                </a:moveTo>
                <a:lnTo>
                  <a:pt x="692" y="71"/>
                </a:lnTo>
                <a:lnTo>
                  <a:pt x="684" y="79"/>
                </a:lnTo>
                <a:lnTo>
                  <a:pt x="763" y="79"/>
                </a:lnTo>
                <a:lnTo>
                  <a:pt x="763" y="82"/>
                </a:lnTo>
                <a:lnTo>
                  <a:pt x="888" y="170"/>
                </a:lnTo>
                <a:lnTo>
                  <a:pt x="881" y="182"/>
                </a:lnTo>
                <a:lnTo>
                  <a:pt x="881" y="191"/>
                </a:lnTo>
                <a:lnTo>
                  <a:pt x="695" y="191"/>
                </a:lnTo>
                <a:lnTo>
                  <a:pt x="695" y="636"/>
                </a:lnTo>
                <a:lnTo>
                  <a:pt x="696" y="637"/>
                </a:lnTo>
                <a:lnTo>
                  <a:pt x="695" y="639"/>
                </a:lnTo>
                <a:lnTo>
                  <a:pt x="695" y="810"/>
                </a:lnTo>
                <a:lnTo>
                  <a:pt x="766" y="810"/>
                </a:lnTo>
                <a:lnTo>
                  <a:pt x="766" y="1018"/>
                </a:lnTo>
                <a:lnTo>
                  <a:pt x="492" y="1018"/>
                </a:lnTo>
                <a:lnTo>
                  <a:pt x="492" y="810"/>
                </a:lnTo>
                <a:lnTo>
                  <a:pt x="610" y="810"/>
                </a:lnTo>
                <a:lnTo>
                  <a:pt x="613" y="807"/>
                </a:lnTo>
                <a:lnTo>
                  <a:pt x="563" y="804"/>
                </a:lnTo>
                <a:lnTo>
                  <a:pt x="563" y="807"/>
                </a:lnTo>
                <a:lnTo>
                  <a:pt x="540" y="807"/>
                </a:lnTo>
                <a:lnTo>
                  <a:pt x="540" y="352"/>
                </a:lnTo>
                <a:lnTo>
                  <a:pt x="478" y="352"/>
                </a:lnTo>
                <a:lnTo>
                  <a:pt x="478" y="206"/>
                </a:lnTo>
                <a:lnTo>
                  <a:pt x="492" y="191"/>
                </a:lnTo>
                <a:lnTo>
                  <a:pt x="180" y="191"/>
                </a:lnTo>
                <a:lnTo>
                  <a:pt x="180" y="290"/>
                </a:lnTo>
                <a:lnTo>
                  <a:pt x="213" y="290"/>
                </a:lnTo>
                <a:lnTo>
                  <a:pt x="213" y="364"/>
                </a:lnTo>
                <a:lnTo>
                  <a:pt x="198" y="364"/>
                </a:lnTo>
                <a:lnTo>
                  <a:pt x="198" y="406"/>
                </a:lnTo>
                <a:lnTo>
                  <a:pt x="171" y="406"/>
                </a:lnTo>
                <a:lnTo>
                  <a:pt x="156" y="410"/>
                </a:lnTo>
                <a:lnTo>
                  <a:pt x="145" y="420"/>
                </a:lnTo>
                <a:lnTo>
                  <a:pt x="142" y="434"/>
                </a:lnTo>
                <a:lnTo>
                  <a:pt x="145" y="449"/>
                </a:lnTo>
                <a:lnTo>
                  <a:pt x="156" y="460"/>
                </a:lnTo>
                <a:lnTo>
                  <a:pt x="171" y="463"/>
                </a:lnTo>
                <a:lnTo>
                  <a:pt x="183" y="460"/>
                </a:lnTo>
                <a:lnTo>
                  <a:pt x="194" y="449"/>
                </a:lnTo>
                <a:lnTo>
                  <a:pt x="198" y="437"/>
                </a:lnTo>
                <a:lnTo>
                  <a:pt x="209" y="435"/>
                </a:lnTo>
                <a:lnTo>
                  <a:pt x="221" y="434"/>
                </a:lnTo>
                <a:lnTo>
                  <a:pt x="216" y="454"/>
                </a:lnTo>
                <a:lnTo>
                  <a:pt x="206" y="470"/>
                </a:lnTo>
                <a:lnTo>
                  <a:pt x="191" y="481"/>
                </a:lnTo>
                <a:lnTo>
                  <a:pt x="171" y="485"/>
                </a:lnTo>
                <a:lnTo>
                  <a:pt x="151" y="481"/>
                </a:lnTo>
                <a:lnTo>
                  <a:pt x="135" y="470"/>
                </a:lnTo>
                <a:lnTo>
                  <a:pt x="124" y="454"/>
                </a:lnTo>
                <a:lnTo>
                  <a:pt x="119" y="434"/>
                </a:lnTo>
                <a:lnTo>
                  <a:pt x="123" y="417"/>
                </a:lnTo>
                <a:lnTo>
                  <a:pt x="132" y="402"/>
                </a:lnTo>
                <a:lnTo>
                  <a:pt x="144" y="391"/>
                </a:lnTo>
                <a:lnTo>
                  <a:pt x="160" y="385"/>
                </a:lnTo>
                <a:lnTo>
                  <a:pt x="160" y="364"/>
                </a:lnTo>
                <a:lnTo>
                  <a:pt x="145" y="364"/>
                </a:lnTo>
                <a:lnTo>
                  <a:pt x="145" y="290"/>
                </a:lnTo>
                <a:lnTo>
                  <a:pt x="168" y="290"/>
                </a:lnTo>
                <a:lnTo>
                  <a:pt x="168" y="191"/>
                </a:lnTo>
                <a:lnTo>
                  <a:pt x="126" y="191"/>
                </a:lnTo>
                <a:lnTo>
                  <a:pt x="126" y="188"/>
                </a:lnTo>
                <a:lnTo>
                  <a:pt x="0" y="100"/>
                </a:lnTo>
                <a:lnTo>
                  <a:pt x="7" y="91"/>
                </a:lnTo>
                <a:lnTo>
                  <a:pt x="7" y="79"/>
                </a:lnTo>
                <a:lnTo>
                  <a:pt x="543" y="79"/>
                </a:lnTo>
                <a:lnTo>
                  <a:pt x="607" y="2"/>
                </a:lnTo>
                <a:lnTo>
                  <a:pt x="616" y="8"/>
                </a:lnTo>
                <a:lnTo>
                  <a:pt x="624" y="0"/>
                </a:ln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867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378A426-A1D0-4F6B-B813-4D4213FFCFEB}"/>
              </a:ext>
            </a:extLst>
          </p:cNvPr>
          <p:cNvSpPr/>
          <p:nvPr/>
        </p:nvSpPr>
        <p:spPr>
          <a:xfrm>
            <a:off x="251520" y="1772816"/>
            <a:ext cx="8584093" cy="273630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 Placeholder 1">
            <a:extLst>
              <a:ext uri="{FF2B5EF4-FFF2-40B4-BE49-F238E27FC236}">
                <a16:creationId xmlns:a16="http://schemas.microsoft.com/office/drawing/2014/main" id="{4ABC4B41-3AA4-44E2-821C-2947D6E79181}"/>
              </a:ext>
            </a:extLst>
          </p:cNvPr>
          <p:cNvSpPr>
            <a:spLocks noGrp="1"/>
          </p:cNvSpPr>
          <p:nvPr>
            <p:ph type="body" sz="quarter" idx="12"/>
          </p:nvPr>
        </p:nvSpPr>
        <p:spPr/>
        <p:txBody>
          <a:bodyPr/>
          <a:lstStyle/>
          <a:p>
            <a:r>
              <a:rPr lang="en-AU" dirty="0"/>
              <a:t>Next Steps</a:t>
            </a:r>
          </a:p>
        </p:txBody>
      </p:sp>
      <p:sp>
        <p:nvSpPr>
          <p:cNvPr id="5" name="TextBox 4">
            <a:extLst>
              <a:ext uri="{FF2B5EF4-FFF2-40B4-BE49-F238E27FC236}">
                <a16:creationId xmlns:a16="http://schemas.microsoft.com/office/drawing/2014/main" id="{EA2D633C-A23E-47F0-8B5C-0C967DFE0331}"/>
              </a:ext>
            </a:extLst>
          </p:cNvPr>
          <p:cNvSpPr txBox="1"/>
          <p:nvPr/>
        </p:nvSpPr>
        <p:spPr>
          <a:xfrm>
            <a:off x="323528" y="692696"/>
            <a:ext cx="8584093"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Governance and community engagement remain the key opportunity areas for Wingecarribee Shire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 such next steps could be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250000"/>
              </a:lnSpc>
              <a:spcBef>
                <a:spcPts val="0"/>
              </a:spcBef>
              <a:spcAft>
                <a:spcPts val="0"/>
              </a:spcAft>
              <a:buClrTx/>
              <a:buSzTx/>
              <a:buFont typeface="+mj-lt"/>
              <a:buAutoNum type="arabicPeriod"/>
              <a:tabLst/>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Increase council’s communication and engagement capacity (formal and informal)</a:t>
            </a:r>
          </a:p>
          <a:p>
            <a:pPr marL="342900" marR="0" lvl="0" indent="-342900" algn="l" defTabSz="914400" rtl="0" eaLnBrk="1" fontAlgn="auto" latinLnBrk="0" hangingPunct="1">
              <a:lnSpc>
                <a:spcPct val="250000"/>
              </a:lnSpc>
              <a:spcBef>
                <a:spcPts val="0"/>
              </a:spcBef>
              <a:spcAft>
                <a:spcPts val="0"/>
              </a:spcAft>
              <a:buClrTx/>
              <a:buSzTx/>
              <a:buFont typeface="+mj-lt"/>
              <a:buAutoNum type="arabicPeriod"/>
              <a:tabLst/>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Explore community expectations in relation to the level, type and preferred method of communication/engagement by issue/topic area</a:t>
            </a:r>
          </a:p>
          <a:p>
            <a:pPr marL="342900" marR="0" lvl="0" indent="-342900" algn="l" defTabSz="914400" rtl="0" eaLnBrk="1" fontAlgn="auto" latinLnBrk="0" hangingPunct="1">
              <a:lnSpc>
                <a:spcPct val="250000"/>
              </a:lnSpc>
              <a:spcBef>
                <a:spcPts val="0"/>
              </a:spcBef>
              <a:spcAft>
                <a:spcPts val="0"/>
              </a:spcAft>
              <a:buClrTx/>
              <a:buSzTx/>
              <a:buFont typeface="+mj-lt"/>
              <a:buAutoNum type="arabicPeriod"/>
              <a:tabLst/>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Use the development of the 2022 CSP to openly explore issues/expectations around road, development, population growth, and the direction of long term planning for the Shire</a:t>
            </a:r>
          </a:p>
          <a:p>
            <a:pPr marL="342900" marR="0" lvl="0" indent="-342900" algn="l" defTabSz="914400" rtl="0" eaLnBrk="1" fontAlgn="auto" latinLnBrk="0" hangingPunct="1">
              <a:lnSpc>
                <a:spcPct val="250000"/>
              </a:lnSpc>
              <a:spcBef>
                <a:spcPts val="0"/>
              </a:spcBef>
              <a:spcAft>
                <a:spcPts val="0"/>
              </a:spcAft>
              <a:buClrTx/>
              <a:buSzTx/>
              <a:buFont typeface="+mj-lt"/>
              <a:buAutoNum type="arabicPeriod"/>
              <a:tabLst/>
              <a:defRPr/>
            </a:pPr>
            <a:endPar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Graphic 7">
            <a:extLst>
              <a:ext uri="{FF2B5EF4-FFF2-40B4-BE49-F238E27FC236}">
                <a16:creationId xmlns:a16="http://schemas.microsoft.com/office/drawing/2014/main" id="{92D7CFC8-6C53-4C33-A1E4-F41A4AC192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47864" y="4797152"/>
            <a:ext cx="909575" cy="576064"/>
          </a:xfrm>
          <a:prstGeom prst="rect">
            <a:avLst/>
          </a:prstGeom>
        </p:spPr>
      </p:pic>
      <p:pic>
        <p:nvPicPr>
          <p:cNvPr id="9" name="Graphic 8">
            <a:extLst>
              <a:ext uri="{FF2B5EF4-FFF2-40B4-BE49-F238E27FC236}">
                <a16:creationId xmlns:a16="http://schemas.microsoft.com/office/drawing/2014/main" id="{03C2BE7C-70E4-47CF-9D9C-8754CB51AE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63688" y="4725144"/>
            <a:ext cx="685943" cy="685943"/>
          </a:xfrm>
          <a:prstGeom prst="rect">
            <a:avLst/>
          </a:prstGeom>
        </p:spPr>
      </p:pic>
      <p:sp>
        <p:nvSpPr>
          <p:cNvPr id="10" name="Freeform 5">
            <a:extLst>
              <a:ext uri="{FF2B5EF4-FFF2-40B4-BE49-F238E27FC236}">
                <a16:creationId xmlns:a16="http://schemas.microsoft.com/office/drawing/2014/main" id="{89BF7BDE-35FF-4A8F-9827-F528B61C1197}"/>
              </a:ext>
            </a:extLst>
          </p:cNvPr>
          <p:cNvSpPr>
            <a:spLocks noEditPoints="1"/>
          </p:cNvSpPr>
          <p:nvPr/>
        </p:nvSpPr>
        <p:spPr bwMode="auto">
          <a:xfrm>
            <a:off x="4932040" y="4797152"/>
            <a:ext cx="936104" cy="720080"/>
          </a:xfrm>
          <a:custGeom>
            <a:avLst/>
            <a:gdLst>
              <a:gd name="T0" fmla="*/ 1470 w 2848"/>
              <a:gd name="T1" fmla="*/ 2233 h 2722"/>
              <a:gd name="T2" fmla="*/ 1505 w 2848"/>
              <a:gd name="T3" fmla="*/ 2093 h 2722"/>
              <a:gd name="T4" fmla="*/ 1437 w 2848"/>
              <a:gd name="T5" fmla="*/ 2013 h 2722"/>
              <a:gd name="T6" fmla="*/ 794 w 2848"/>
              <a:gd name="T7" fmla="*/ 1669 h 2722"/>
              <a:gd name="T8" fmla="*/ 491 w 2848"/>
              <a:gd name="T9" fmla="*/ 1705 h 2722"/>
              <a:gd name="T10" fmla="*/ 0 w 2848"/>
              <a:gd name="T11" fmla="*/ 1706 h 2722"/>
              <a:gd name="T12" fmla="*/ 437 w 2848"/>
              <a:gd name="T13" fmla="*/ 1553 h 2722"/>
              <a:gd name="T14" fmla="*/ 708 w 2848"/>
              <a:gd name="T15" fmla="*/ 1491 h 2722"/>
              <a:gd name="T16" fmla="*/ 826 w 2848"/>
              <a:gd name="T17" fmla="*/ 928 h 2722"/>
              <a:gd name="T18" fmla="*/ 726 w 2848"/>
              <a:gd name="T19" fmla="*/ 847 h 2722"/>
              <a:gd name="T20" fmla="*/ 402 w 2848"/>
              <a:gd name="T21" fmla="*/ 672 h 2722"/>
              <a:gd name="T22" fmla="*/ 876 w 2848"/>
              <a:gd name="T23" fmla="*/ 679 h 2722"/>
              <a:gd name="T24" fmla="*/ 926 w 2848"/>
              <a:gd name="T25" fmla="*/ 804 h 2722"/>
              <a:gd name="T26" fmla="*/ 1394 w 2848"/>
              <a:gd name="T27" fmla="*/ 648 h 2722"/>
              <a:gd name="T28" fmla="*/ 1688 w 2848"/>
              <a:gd name="T29" fmla="*/ 702 h 2722"/>
              <a:gd name="T30" fmla="*/ 1781 w 2848"/>
              <a:gd name="T31" fmla="*/ 548 h 2722"/>
              <a:gd name="T32" fmla="*/ 1807 w 2848"/>
              <a:gd name="T33" fmla="*/ 386 h 2722"/>
              <a:gd name="T34" fmla="*/ 2261 w 2848"/>
              <a:gd name="T35" fmla="*/ 316 h 2722"/>
              <a:gd name="T36" fmla="*/ 1944 w 2848"/>
              <a:gd name="T37" fmla="*/ 504 h 2722"/>
              <a:gd name="T38" fmla="*/ 1824 w 2848"/>
              <a:gd name="T39" fmla="*/ 716 h 2722"/>
              <a:gd name="T40" fmla="*/ 1877 w 2848"/>
              <a:gd name="T41" fmla="*/ 841 h 2722"/>
              <a:gd name="T42" fmla="*/ 2210 w 2848"/>
              <a:gd name="T43" fmla="*/ 1346 h 2722"/>
              <a:gd name="T44" fmla="*/ 2404 w 2848"/>
              <a:gd name="T45" fmla="*/ 1205 h 2722"/>
              <a:gd name="T46" fmla="*/ 2393 w 2848"/>
              <a:gd name="T47" fmla="*/ 1655 h 2722"/>
              <a:gd name="T48" fmla="*/ 2252 w 2848"/>
              <a:gd name="T49" fmla="*/ 1474 h 2722"/>
              <a:gd name="T50" fmla="*/ 2066 w 2848"/>
              <a:gd name="T51" fmla="*/ 1452 h 2722"/>
              <a:gd name="T52" fmla="*/ 1999 w 2848"/>
              <a:gd name="T53" fmla="*/ 1639 h 2722"/>
              <a:gd name="T54" fmla="*/ 1604 w 2848"/>
              <a:gd name="T55" fmla="*/ 1985 h 2722"/>
              <a:gd name="T56" fmla="*/ 1681 w 2848"/>
              <a:gd name="T57" fmla="*/ 2167 h 2722"/>
              <a:gd name="T58" fmla="*/ 1529 w 2848"/>
              <a:gd name="T59" fmla="*/ 2628 h 2722"/>
              <a:gd name="T60" fmla="*/ 1350 w 2848"/>
              <a:gd name="T61" fmla="*/ 1635 h 2722"/>
              <a:gd name="T62" fmla="*/ 1368 w 2848"/>
              <a:gd name="T63" fmla="*/ 1547 h 2722"/>
              <a:gd name="T64" fmla="*/ 1432 w 2848"/>
              <a:gd name="T65" fmla="*/ 1628 h 2722"/>
              <a:gd name="T66" fmla="*/ 1449 w 2848"/>
              <a:gd name="T67" fmla="*/ 1757 h 2722"/>
              <a:gd name="T68" fmla="*/ 1537 w 2848"/>
              <a:gd name="T69" fmla="*/ 1512 h 2722"/>
              <a:gd name="T70" fmla="*/ 1603 w 2848"/>
              <a:gd name="T71" fmla="*/ 1509 h 2722"/>
              <a:gd name="T72" fmla="*/ 1814 w 2848"/>
              <a:gd name="T73" fmla="*/ 1639 h 2722"/>
              <a:gd name="T74" fmla="*/ 1926 w 2848"/>
              <a:gd name="T75" fmla="*/ 1168 h 2722"/>
              <a:gd name="T76" fmla="*/ 1385 w 2848"/>
              <a:gd name="T77" fmla="*/ 767 h 2722"/>
              <a:gd name="T78" fmla="*/ 963 w 2848"/>
              <a:gd name="T79" fmla="*/ 1650 h 2722"/>
              <a:gd name="T80" fmla="*/ 1146 w 2848"/>
              <a:gd name="T81" fmla="*/ 1524 h 2722"/>
              <a:gd name="T82" fmla="*/ 1281 w 2848"/>
              <a:gd name="T83" fmla="*/ 1626 h 2722"/>
              <a:gd name="T84" fmla="*/ 1345 w 2848"/>
              <a:gd name="T85" fmla="*/ 1730 h 2722"/>
              <a:gd name="T86" fmla="*/ 1349 w 2848"/>
              <a:gd name="T87" fmla="*/ 1479 h 2722"/>
              <a:gd name="T88" fmla="*/ 1174 w 2848"/>
              <a:gd name="T89" fmla="*/ 1186 h 2722"/>
              <a:gd name="T90" fmla="*/ 1220 w 2848"/>
              <a:gd name="T91" fmla="*/ 1001 h 2722"/>
              <a:gd name="T92" fmla="*/ 1545 w 2848"/>
              <a:gd name="T93" fmla="*/ 975 h 2722"/>
              <a:gd name="T94" fmla="*/ 1603 w 2848"/>
              <a:gd name="T95" fmla="*/ 1126 h 2722"/>
              <a:gd name="T96" fmla="*/ 1534 w 2848"/>
              <a:gd name="T97" fmla="*/ 1379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48" h="2722">
                <a:moveTo>
                  <a:pt x="1529" y="2628"/>
                </a:moveTo>
                <a:cubicBezTo>
                  <a:pt x="1376" y="2552"/>
                  <a:pt x="1347" y="2357"/>
                  <a:pt x="1470" y="2233"/>
                </a:cubicBezTo>
                <a:lnTo>
                  <a:pt x="1524" y="2179"/>
                </a:lnTo>
                <a:lnTo>
                  <a:pt x="1505" y="2093"/>
                </a:lnTo>
                <a:lnTo>
                  <a:pt x="1485" y="2007"/>
                </a:lnTo>
                <a:lnTo>
                  <a:pt x="1437" y="2013"/>
                </a:lnTo>
                <a:cubicBezTo>
                  <a:pt x="1348" y="2025"/>
                  <a:pt x="1191" y="1992"/>
                  <a:pt x="1085" y="1939"/>
                </a:cubicBezTo>
                <a:cubicBezTo>
                  <a:pt x="971" y="1882"/>
                  <a:pt x="847" y="1767"/>
                  <a:pt x="794" y="1669"/>
                </a:cubicBezTo>
                <a:cubicBezTo>
                  <a:pt x="774" y="1633"/>
                  <a:pt x="755" y="1604"/>
                  <a:pt x="751" y="1604"/>
                </a:cubicBezTo>
                <a:cubicBezTo>
                  <a:pt x="716" y="1604"/>
                  <a:pt x="493" y="1691"/>
                  <a:pt x="491" y="1705"/>
                </a:cubicBezTo>
                <a:cubicBezTo>
                  <a:pt x="476" y="1826"/>
                  <a:pt x="434" y="1890"/>
                  <a:pt x="344" y="1931"/>
                </a:cubicBezTo>
                <a:cubicBezTo>
                  <a:pt x="182" y="2004"/>
                  <a:pt x="0" y="1885"/>
                  <a:pt x="0" y="1706"/>
                </a:cubicBezTo>
                <a:cubicBezTo>
                  <a:pt x="0" y="1518"/>
                  <a:pt x="205" y="1401"/>
                  <a:pt x="368" y="1496"/>
                </a:cubicBezTo>
                <a:cubicBezTo>
                  <a:pt x="399" y="1515"/>
                  <a:pt x="430" y="1540"/>
                  <a:pt x="437" y="1553"/>
                </a:cubicBezTo>
                <a:cubicBezTo>
                  <a:pt x="449" y="1576"/>
                  <a:pt x="455" y="1575"/>
                  <a:pt x="579" y="1534"/>
                </a:cubicBezTo>
                <a:lnTo>
                  <a:pt x="708" y="1491"/>
                </a:lnTo>
                <a:lnTo>
                  <a:pt x="708" y="1344"/>
                </a:lnTo>
                <a:cubicBezTo>
                  <a:pt x="707" y="1164"/>
                  <a:pt x="740" y="1051"/>
                  <a:pt x="826" y="928"/>
                </a:cubicBezTo>
                <a:cubicBezTo>
                  <a:pt x="849" y="895"/>
                  <a:pt x="849" y="895"/>
                  <a:pt x="814" y="862"/>
                </a:cubicBezTo>
                <a:cubicBezTo>
                  <a:pt x="780" y="829"/>
                  <a:pt x="779" y="829"/>
                  <a:pt x="726" y="847"/>
                </a:cubicBezTo>
                <a:cubicBezTo>
                  <a:pt x="696" y="858"/>
                  <a:pt x="660" y="866"/>
                  <a:pt x="645" y="866"/>
                </a:cubicBezTo>
                <a:cubicBezTo>
                  <a:pt x="535" y="866"/>
                  <a:pt x="425" y="778"/>
                  <a:pt x="402" y="672"/>
                </a:cubicBezTo>
                <a:cubicBezTo>
                  <a:pt x="381" y="571"/>
                  <a:pt x="405" y="498"/>
                  <a:pt x="481" y="431"/>
                </a:cubicBezTo>
                <a:cubicBezTo>
                  <a:pt x="660" y="273"/>
                  <a:pt x="936" y="446"/>
                  <a:pt x="876" y="679"/>
                </a:cubicBezTo>
                <a:cubicBezTo>
                  <a:pt x="861" y="740"/>
                  <a:pt x="861" y="745"/>
                  <a:pt x="888" y="774"/>
                </a:cubicBezTo>
                <a:cubicBezTo>
                  <a:pt x="904" y="790"/>
                  <a:pt x="921" y="804"/>
                  <a:pt x="926" y="804"/>
                </a:cubicBezTo>
                <a:cubicBezTo>
                  <a:pt x="930" y="804"/>
                  <a:pt x="970" y="780"/>
                  <a:pt x="1014" y="750"/>
                </a:cubicBezTo>
                <a:cubicBezTo>
                  <a:pt x="1135" y="669"/>
                  <a:pt x="1215" y="648"/>
                  <a:pt x="1394" y="648"/>
                </a:cubicBezTo>
                <a:cubicBezTo>
                  <a:pt x="1516" y="648"/>
                  <a:pt x="1557" y="653"/>
                  <a:pt x="1616" y="675"/>
                </a:cubicBezTo>
                <a:lnTo>
                  <a:pt x="1688" y="702"/>
                </a:lnTo>
                <a:lnTo>
                  <a:pt x="1705" y="675"/>
                </a:lnTo>
                <a:cubicBezTo>
                  <a:pt x="1715" y="660"/>
                  <a:pt x="1749" y="603"/>
                  <a:pt x="1781" y="548"/>
                </a:cubicBezTo>
                <a:lnTo>
                  <a:pt x="1839" y="449"/>
                </a:lnTo>
                <a:lnTo>
                  <a:pt x="1807" y="386"/>
                </a:lnTo>
                <a:cubicBezTo>
                  <a:pt x="1713" y="199"/>
                  <a:pt x="1845" y="0"/>
                  <a:pt x="2051" y="19"/>
                </a:cubicBezTo>
                <a:cubicBezTo>
                  <a:pt x="2196" y="33"/>
                  <a:pt x="2294" y="171"/>
                  <a:pt x="2261" y="316"/>
                </a:cubicBezTo>
                <a:cubicBezTo>
                  <a:pt x="2235" y="433"/>
                  <a:pt x="2143" y="504"/>
                  <a:pt x="2016" y="504"/>
                </a:cubicBezTo>
                <a:lnTo>
                  <a:pt x="1944" y="504"/>
                </a:lnTo>
                <a:lnTo>
                  <a:pt x="1897" y="588"/>
                </a:lnTo>
                <a:cubicBezTo>
                  <a:pt x="1871" y="635"/>
                  <a:pt x="1838" y="692"/>
                  <a:pt x="1824" y="716"/>
                </a:cubicBezTo>
                <a:lnTo>
                  <a:pt x="1798" y="760"/>
                </a:lnTo>
                <a:lnTo>
                  <a:pt x="1877" y="841"/>
                </a:lnTo>
                <a:cubicBezTo>
                  <a:pt x="1997" y="964"/>
                  <a:pt x="2075" y="1136"/>
                  <a:pt x="2075" y="1277"/>
                </a:cubicBezTo>
                <a:cubicBezTo>
                  <a:pt x="2075" y="1333"/>
                  <a:pt x="2071" y="1331"/>
                  <a:pt x="2210" y="1346"/>
                </a:cubicBezTo>
                <a:cubicBezTo>
                  <a:pt x="2258" y="1351"/>
                  <a:pt x="2265" y="1348"/>
                  <a:pt x="2280" y="1318"/>
                </a:cubicBezTo>
                <a:cubicBezTo>
                  <a:pt x="2304" y="1274"/>
                  <a:pt x="2361" y="1221"/>
                  <a:pt x="2404" y="1205"/>
                </a:cubicBezTo>
                <a:cubicBezTo>
                  <a:pt x="2501" y="1168"/>
                  <a:pt x="2632" y="1203"/>
                  <a:pt x="2692" y="1282"/>
                </a:cubicBezTo>
                <a:cubicBezTo>
                  <a:pt x="2848" y="1487"/>
                  <a:pt x="2628" y="1762"/>
                  <a:pt x="2393" y="1655"/>
                </a:cubicBezTo>
                <a:cubicBezTo>
                  <a:pt x="2334" y="1628"/>
                  <a:pt x="2277" y="1565"/>
                  <a:pt x="2266" y="1514"/>
                </a:cubicBezTo>
                <a:cubicBezTo>
                  <a:pt x="2263" y="1495"/>
                  <a:pt x="2256" y="1476"/>
                  <a:pt x="2252" y="1474"/>
                </a:cubicBezTo>
                <a:cubicBezTo>
                  <a:pt x="2247" y="1471"/>
                  <a:pt x="2204" y="1465"/>
                  <a:pt x="2155" y="1460"/>
                </a:cubicBezTo>
                <a:lnTo>
                  <a:pt x="2066" y="1452"/>
                </a:lnTo>
                <a:lnTo>
                  <a:pt x="2057" y="1496"/>
                </a:lnTo>
                <a:cubicBezTo>
                  <a:pt x="2053" y="1520"/>
                  <a:pt x="2027" y="1585"/>
                  <a:pt x="1999" y="1639"/>
                </a:cubicBezTo>
                <a:cubicBezTo>
                  <a:pt x="1937" y="1764"/>
                  <a:pt x="1817" y="1883"/>
                  <a:pt x="1690" y="1944"/>
                </a:cubicBezTo>
                <a:lnTo>
                  <a:pt x="1604" y="1985"/>
                </a:lnTo>
                <a:lnTo>
                  <a:pt x="1624" y="2072"/>
                </a:lnTo>
                <a:cubicBezTo>
                  <a:pt x="1642" y="2152"/>
                  <a:pt x="1647" y="2160"/>
                  <a:pt x="1681" y="2167"/>
                </a:cubicBezTo>
                <a:cubicBezTo>
                  <a:pt x="1782" y="2190"/>
                  <a:pt x="1851" y="2253"/>
                  <a:pt x="1876" y="2344"/>
                </a:cubicBezTo>
                <a:cubicBezTo>
                  <a:pt x="1930" y="2547"/>
                  <a:pt x="1718" y="2722"/>
                  <a:pt x="1529" y="2628"/>
                </a:cubicBezTo>
                <a:close/>
                <a:moveTo>
                  <a:pt x="1363" y="1666"/>
                </a:moveTo>
                <a:cubicBezTo>
                  <a:pt x="1363" y="1653"/>
                  <a:pt x="1357" y="1639"/>
                  <a:pt x="1350" y="1635"/>
                </a:cubicBezTo>
                <a:cubicBezTo>
                  <a:pt x="1343" y="1631"/>
                  <a:pt x="1338" y="1611"/>
                  <a:pt x="1338" y="1591"/>
                </a:cubicBezTo>
                <a:cubicBezTo>
                  <a:pt x="1338" y="1563"/>
                  <a:pt x="1344" y="1553"/>
                  <a:pt x="1368" y="1547"/>
                </a:cubicBezTo>
                <a:cubicBezTo>
                  <a:pt x="1400" y="1539"/>
                  <a:pt x="1450" y="1559"/>
                  <a:pt x="1450" y="1580"/>
                </a:cubicBezTo>
                <a:cubicBezTo>
                  <a:pt x="1450" y="1587"/>
                  <a:pt x="1442" y="1609"/>
                  <a:pt x="1432" y="1628"/>
                </a:cubicBezTo>
                <a:cubicBezTo>
                  <a:pt x="1417" y="1657"/>
                  <a:pt x="1416" y="1673"/>
                  <a:pt x="1427" y="1706"/>
                </a:cubicBezTo>
                <a:cubicBezTo>
                  <a:pt x="1435" y="1729"/>
                  <a:pt x="1445" y="1752"/>
                  <a:pt x="1449" y="1757"/>
                </a:cubicBezTo>
                <a:cubicBezTo>
                  <a:pt x="1454" y="1763"/>
                  <a:pt x="1473" y="1717"/>
                  <a:pt x="1491" y="1656"/>
                </a:cubicBezTo>
                <a:cubicBezTo>
                  <a:pt x="1510" y="1594"/>
                  <a:pt x="1530" y="1530"/>
                  <a:pt x="1537" y="1512"/>
                </a:cubicBezTo>
                <a:lnTo>
                  <a:pt x="1549" y="1480"/>
                </a:lnTo>
                <a:lnTo>
                  <a:pt x="1603" y="1509"/>
                </a:lnTo>
                <a:cubicBezTo>
                  <a:pt x="1632" y="1525"/>
                  <a:pt x="1679" y="1546"/>
                  <a:pt x="1706" y="1554"/>
                </a:cubicBezTo>
                <a:cubicBezTo>
                  <a:pt x="1765" y="1572"/>
                  <a:pt x="1799" y="1599"/>
                  <a:pt x="1814" y="1639"/>
                </a:cubicBezTo>
                <a:cubicBezTo>
                  <a:pt x="1828" y="1676"/>
                  <a:pt x="1844" y="1666"/>
                  <a:pt x="1880" y="1594"/>
                </a:cubicBezTo>
                <a:cubicBezTo>
                  <a:pt x="1952" y="1451"/>
                  <a:pt x="1968" y="1303"/>
                  <a:pt x="1926" y="1168"/>
                </a:cubicBezTo>
                <a:cubicBezTo>
                  <a:pt x="1894" y="1064"/>
                  <a:pt x="1852" y="996"/>
                  <a:pt x="1772" y="921"/>
                </a:cubicBezTo>
                <a:cubicBezTo>
                  <a:pt x="1660" y="815"/>
                  <a:pt x="1540" y="767"/>
                  <a:pt x="1385" y="767"/>
                </a:cubicBezTo>
                <a:cubicBezTo>
                  <a:pt x="975" y="766"/>
                  <a:pt x="705" y="1208"/>
                  <a:pt x="892" y="1578"/>
                </a:cubicBezTo>
                <a:cubicBezTo>
                  <a:pt x="931" y="1656"/>
                  <a:pt x="963" y="1688"/>
                  <a:pt x="963" y="1650"/>
                </a:cubicBezTo>
                <a:cubicBezTo>
                  <a:pt x="963" y="1623"/>
                  <a:pt x="1012" y="1566"/>
                  <a:pt x="1036" y="1566"/>
                </a:cubicBezTo>
                <a:cubicBezTo>
                  <a:pt x="1047" y="1566"/>
                  <a:pt x="1097" y="1547"/>
                  <a:pt x="1146" y="1524"/>
                </a:cubicBezTo>
                <a:lnTo>
                  <a:pt x="1235" y="1481"/>
                </a:lnTo>
                <a:lnTo>
                  <a:pt x="1281" y="1626"/>
                </a:lnTo>
                <a:lnTo>
                  <a:pt x="1328" y="1771"/>
                </a:lnTo>
                <a:lnTo>
                  <a:pt x="1345" y="1730"/>
                </a:lnTo>
                <a:cubicBezTo>
                  <a:pt x="1355" y="1707"/>
                  <a:pt x="1363" y="1678"/>
                  <a:pt x="1363" y="1666"/>
                </a:cubicBezTo>
                <a:close/>
                <a:moveTo>
                  <a:pt x="1349" y="1479"/>
                </a:moveTo>
                <a:cubicBezTo>
                  <a:pt x="1284" y="1460"/>
                  <a:pt x="1261" y="1438"/>
                  <a:pt x="1225" y="1363"/>
                </a:cubicBezTo>
                <a:cubicBezTo>
                  <a:pt x="1179" y="1268"/>
                  <a:pt x="1160" y="1203"/>
                  <a:pt x="1174" y="1186"/>
                </a:cubicBezTo>
                <a:cubicBezTo>
                  <a:pt x="1180" y="1179"/>
                  <a:pt x="1187" y="1141"/>
                  <a:pt x="1190" y="1103"/>
                </a:cubicBezTo>
                <a:cubicBezTo>
                  <a:pt x="1193" y="1061"/>
                  <a:pt x="1205" y="1021"/>
                  <a:pt x="1220" y="1001"/>
                </a:cubicBezTo>
                <a:cubicBezTo>
                  <a:pt x="1259" y="948"/>
                  <a:pt x="1337" y="904"/>
                  <a:pt x="1391" y="904"/>
                </a:cubicBezTo>
                <a:cubicBezTo>
                  <a:pt x="1446" y="904"/>
                  <a:pt x="1474" y="916"/>
                  <a:pt x="1545" y="975"/>
                </a:cubicBezTo>
                <a:lnTo>
                  <a:pt x="1597" y="1017"/>
                </a:lnTo>
                <a:lnTo>
                  <a:pt x="1603" y="1126"/>
                </a:lnTo>
                <a:cubicBezTo>
                  <a:pt x="1608" y="1229"/>
                  <a:pt x="1597" y="1301"/>
                  <a:pt x="1573" y="1317"/>
                </a:cubicBezTo>
                <a:cubicBezTo>
                  <a:pt x="1567" y="1321"/>
                  <a:pt x="1550" y="1349"/>
                  <a:pt x="1534" y="1379"/>
                </a:cubicBezTo>
                <a:cubicBezTo>
                  <a:pt x="1492" y="1462"/>
                  <a:pt x="1421" y="1500"/>
                  <a:pt x="1349" y="1479"/>
                </a:cubicBezTo>
                <a:close/>
              </a:path>
            </a:pathLst>
          </a:custGeom>
          <a:solidFill>
            <a:schemeClr val="accent5">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11" name="Graphic 10">
            <a:extLst>
              <a:ext uri="{FF2B5EF4-FFF2-40B4-BE49-F238E27FC236}">
                <a16:creationId xmlns:a16="http://schemas.microsoft.com/office/drawing/2014/main" id="{497990D3-69BB-48F6-8B95-89256EFEB7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72200" y="4797152"/>
            <a:ext cx="839398" cy="652865"/>
          </a:xfrm>
          <a:prstGeom prst="rect">
            <a:avLst/>
          </a:prstGeom>
        </p:spPr>
      </p:pic>
    </p:spTree>
    <p:extLst>
      <p:ext uri="{BB962C8B-B14F-4D97-AF65-F5344CB8AC3E}">
        <p14:creationId xmlns:p14="http://schemas.microsoft.com/office/powerpoint/2010/main" val="3699665067"/>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09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txBox="1">
            <a:spLocks/>
          </p:cNvSpPr>
          <p:nvPr/>
        </p:nvSpPr>
        <p:spPr>
          <a:xfrm rot="16200000">
            <a:off x="4245270" y="-2499545"/>
            <a:ext cx="648072" cy="6456491"/>
          </a:xfrm>
          <a:prstGeom prst="rect">
            <a:avLst/>
          </a:prstGeom>
        </p:spPr>
        <p:txBody>
          <a:bodyPr vert="vert"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accent5">
                    <a:lumMod val="75000"/>
                  </a:schemeClr>
                </a:solidFill>
                <a:effectLst/>
                <a:uLnTx/>
                <a:uFillTx/>
                <a:latin typeface="Century Gothic" panose="020B0502020202020204" pitchFamily="34" charset="0"/>
                <a:ea typeface="+mn-ea"/>
                <a:cs typeface="+mn-cs"/>
              </a:rPr>
              <a:t>The sample was weighted by age and gender to reflect the 2016 ABS community profile of Wingecarribee Shire Council.</a:t>
            </a:r>
          </a:p>
        </p:txBody>
      </p:sp>
      <p:sp>
        <p:nvSpPr>
          <p:cNvPr id="7" name="Text Placeholder 1">
            <a:extLst>
              <a:ext uri="{FF2B5EF4-FFF2-40B4-BE49-F238E27FC236}">
                <a16:creationId xmlns:a16="http://schemas.microsoft.com/office/drawing/2014/main" id="{833C1ABF-6E73-4F2C-B7B4-730B72B5C24D}"/>
              </a:ext>
            </a:extLst>
          </p:cNvPr>
          <p:cNvSpPr txBox="1">
            <a:spLocks/>
          </p:cNvSpPr>
          <p:nvPr/>
        </p:nvSpPr>
        <p:spPr>
          <a:xfrm>
            <a:off x="-12284" y="0"/>
            <a:ext cx="916318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rPr>
              <a:t>Sample Profile</a:t>
            </a:r>
          </a:p>
        </p:txBody>
      </p:sp>
      <p:sp>
        <p:nvSpPr>
          <p:cNvPr id="8" name="TextBox 7">
            <a:extLst>
              <a:ext uri="{FF2B5EF4-FFF2-40B4-BE49-F238E27FC236}">
                <a16:creationId xmlns:a16="http://schemas.microsoft.com/office/drawing/2014/main" id="{F6101EED-AAE9-4630-9B31-1BF97E9A2B10}"/>
              </a:ext>
            </a:extLst>
          </p:cNvPr>
          <p:cNvSpPr txBox="1"/>
          <p:nvPr/>
        </p:nvSpPr>
        <p:spPr>
          <a:xfrm>
            <a:off x="251520" y="1052736"/>
            <a:ext cx="1798324" cy="261610"/>
          </a:xfrm>
          <a:prstGeom prst="rect">
            <a:avLst/>
          </a:prstGeom>
          <a:noFill/>
        </p:spPr>
        <p:txBody>
          <a:bodyPr wrap="square" rtlCol="0">
            <a:spAutoFit/>
          </a:bodyPr>
          <a:lstStyle/>
          <a:p>
            <a:pPr algn="ctr"/>
            <a:r>
              <a:rPr lang="en-AU" sz="1100" b="1" dirty="0">
                <a:solidFill>
                  <a:prstClr val="black"/>
                </a:solidFill>
                <a:latin typeface="Century Gothic" panose="020B0502020202020204" pitchFamily="34" charset="0"/>
              </a:rPr>
              <a:t>Gender</a:t>
            </a:r>
          </a:p>
        </p:txBody>
      </p:sp>
      <p:sp>
        <p:nvSpPr>
          <p:cNvPr id="9" name="TextBox 8">
            <a:extLst>
              <a:ext uri="{FF2B5EF4-FFF2-40B4-BE49-F238E27FC236}">
                <a16:creationId xmlns:a16="http://schemas.microsoft.com/office/drawing/2014/main" id="{0D27FFE4-8E16-44BF-AA4B-545DD1F45C01}"/>
              </a:ext>
            </a:extLst>
          </p:cNvPr>
          <p:cNvSpPr txBox="1"/>
          <p:nvPr/>
        </p:nvSpPr>
        <p:spPr>
          <a:xfrm>
            <a:off x="4139952" y="1124744"/>
            <a:ext cx="762000" cy="261610"/>
          </a:xfrm>
          <a:prstGeom prst="rect">
            <a:avLst/>
          </a:prstGeom>
          <a:noFill/>
        </p:spPr>
        <p:txBody>
          <a:bodyPr wrap="square" rtlCol="0">
            <a:spAutoFit/>
          </a:bodyPr>
          <a:lstStyle/>
          <a:p>
            <a:pPr algn="ctr"/>
            <a:r>
              <a:rPr lang="en-AU" sz="1100" b="1" dirty="0">
                <a:solidFill>
                  <a:prstClr val="black"/>
                </a:solidFill>
                <a:latin typeface="Century Gothic" panose="020B0502020202020204" pitchFamily="34" charset="0"/>
              </a:rPr>
              <a:t>Age</a:t>
            </a:r>
          </a:p>
        </p:txBody>
      </p:sp>
      <p:pic>
        <p:nvPicPr>
          <p:cNvPr id="10" name="Graphic 9">
            <a:extLst>
              <a:ext uri="{FF2B5EF4-FFF2-40B4-BE49-F238E27FC236}">
                <a16:creationId xmlns:a16="http://schemas.microsoft.com/office/drawing/2014/main" id="{1BA5BF6E-7819-4838-881F-AEDBFC6C14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592" y="1484784"/>
            <a:ext cx="552845" cy="1392882"/>
          </a:xfrm>
          <a:prstGeom prst="rect">
            <a:avLst/>
          </a:prstGeom>
        </p:spPr>
      </p:pic>
      <p:pic>
        <p:nvPicPr>
          <p:cNvPr id="11" name="Graphic 10">
            <a:extLst>
              <a:ext uri="{FF2B5EF4-FFF2-40B4-BE49-F238E27FC236}">
                <a16:creationId xmlns:a16="http://schemas.microsoft.com/office/drawing/2014/main" id="{CB013769-D8AC-40C5-B1F7-57F80535AAB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5087"/>
          <a:stretch/>
        </p:blipFill>
        <p:spPr>
          <a:xfrm>
            <a:off x="1547664" y="1484784"/>
            <a:ext cx="559226" cy="1357188"/>
          </a:xfrm>
          <a:prstGeom prst="rect">
            <a:avLst/>
          </a:prstGeom>
        </p:spPr>
      </p:pic>
      <p:graphicFrame>
        <p:nvGraphicFramePr>
          <p:cNvPr id="12" name="Chart 11">
            <a:extLst>
              <a:ext uri="{FF2B5EF4-FFF2-40B4-BE49-F238E27FC236}">
                <a16:creationId xmlns:a16="http://schemas.microsoft.com/office/drawing/2014/main" id="{5AC0E0F7-E134-4F43-9A4A-77F42826E0A6}"/>
              </a:ext>
            </a:extLst>
          </p:cNvPr>
          <p:cNvGraphicFramePr/>
          <p:nvPr>
            <p:extLst>
              <p:ext uri="{D42A27DB-BD31-4B8C-83A1-F6EECF244321}">
                <p14:modId xmlns:p14="http://schemas.microsoft.com/office/powerpoint/2010/main" val="2752480908"/>
              </p:ext>
            </p:extLst>
          </p:nvPr>
        </p:nvGraphicFramePr>
        <p:xfrm>
          <a:off x="2771800" y="1268760"/>
          <a:ext cx="3439823" cy="1656184"/>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B099D440-FC25-472F-B8AB-083741A8209A}"/>
              </a:ext>
            </a:extLst>
          </p:cNvPr>
          <p:cNvSpPr txBox="1"/>
          <p:nvPr/>
        </p:nvSpPr>
        <p:spPr>
          <a:xfrm>
            <a:off x="1187624" y="3140968"/>
            <a:ext cx="2694912" cy="261610"/>
          </a:xfrm>
          <a:prstGeom prst="rect">
            <a:avLst/>
          </a:prstGeom>
          <a:noFill/>
        </p:spPr>
        <p:txBody>
          <a:bodyPr wrap="square" rtlCol="0">
            <a:spAutoFit/>
          </a:bodyPr>
          <a:lstStyle/>
          <a:p>
            <a:pPr algn="ctr"/>
            <a:r>
              <a:rPr lang="en-AU" sz="1100" b="1" dirty="0">
                <a:solidFill>
                  <a:prstClr val="black"/>
                </a:solidFill>
                <a:latin typeface="Century Gothic" panose="020B0502020202020204" pitchFamily="34" charset="0"/>
              </a:rPr>
              <a:t>Location</a:t>
            </a:r>
          </a:p>
        </p:txBody>
      </p:sp>
      <p:graphicFrame>
        <p:nvGraphicFramePr>
          <p:cNvPr id="14" name="Chart 13">
            <a:extLst>
              <a:ext uri="{FF2B5EF4-FFF2-40B4-BE49-F238E27FC236}">
                <a16:creationId xmlns:a16="http://schemas.microsoft.com/office/drawing/2014/main" id="{1B4F0FFA-C048-4F2A-9E94-62F312562B1A}"/>
              </a:ext>
            </a:extLst>
          </p:cNvPr>
          <p:cNvGraphicFramePr/>
          <p:nvPr>
            <p:extLst>
              <p:ext uri="{D42A27DB-BD31-4B8C-83A1-F6EECF244321}">
                <p14:modId xmlns:p14="http://schemas.microsoft.com/office/powerpoint/2010/main" val="826441750"/>
              </p:ext>
            </p:extLst>
          </p:nvPr>
        </p:nvGraphicFramePr>
        <p:xfrm>
          <a:off x="1259632" y="3429000"/>
          <a:ext cx="2448272" cy="1656184"/>
        </p:xfrm>
        <a:graphic>
          <a:graphicData uri="http://schemas.openxmlformats.org/drawingml/2006/chart">
            <c:chart xmlns:c="http://schemas.openxmlformats.org/drawingml/2006/chart" xmlns:r="http://schemas.openxmlformats.org/officeDocument/2006/relationships" r:id="rId7"/>
          </a:graphicData>
        </a:graphic>
      </p:graphicFrame>
      <p:sp>
        <p:nvSpPr>
          <p:cNvPr id="15" name="TextBox 14">
            <a:extLst>
              <a:ext uri="{FF2B5EF4-FFF2-40B4-BE49-F238E27FC236}">
                <a16:creationId xmlns:a16="http://schemas.microsoft.com/office/drawing/2014/main" id="{63968D79-1C5D-4410-A19A-80C93EC0134E}"/>
              </a:ext>
            </a:extLst>
          </p:cNvPr>
          <p:cNvSpPr txBox="1"/>
          <p:nvPr/>
        </p:nvSpPr>
        <p:spPr>
          <a:xfrm>
            <a:off x="6104752" y="3168400"/>
            <a:ext cx="1798324" cy="261610"/>
          </a:xfrm>
          <a:prstGeom prst="rect">
            <a:avLst/>
          </a:prstGeom>
          <a:noFill/>
        </p:spPr>
        <p:txBody>
          <a:bodyPr wrap="square" rtlCol="0">
            <a:spAutoFit/>
          </a:bodyPr>
          <a:lstStyle/>
          <a:p>
            <a:pPr algn="ctr"/>
            <a:r>
              <a:rPr lang="en-AU" sz="1100" b="1" dirty="0">
                <a:solidFill>
                  <a:prstClr val="black"/>
                </a:solidFill>
                <a:latin typeface="Century Gothic" panose="020B0502020202020204" pitchFamily="34" charset="0"/>
              </a:rPr>
              <a:t>Country of birth</a:t>
            </a:r>
          </a:p>
        </p:txBody>
      </p:sp>
      <p:grpSp>
        <p:nvGrpSpPr>
          <p:cNvPr id="16" name="Group 15">
            <a:extLst>
              <a:ext uri="{FF2B5EF4-FFF2-40B4-BE49-F238E27FC236}">
                <a16:creationId xmlns:a16="http://schemas.microsoft.com/office/drawing/2014/main" id="{37793CEE-098C-46DE-9266-C61B4C2A9DE0}"/>
              </a:ext>
            </a:extLst>
          </p:cNvPr>
          <p:cNvGrpSpPr/>
          <p:nvPr/>
        </p:nvGrpSpPr>
        <p:grpSpPr>
          <a:xfrm>
            <a:off x="5148064" y="3573016"/>
            <a:ext cx="3024336" cy="1416766"/>
            <a:chOff x="9525" y="1588"/>
            <a:chExt cx="13574713" cy="8258176"/>
          </a:xfrm>
          <a:solidFill>
            <a:srgbClr val="4472C4"/>
          </a:solidFill>
        </p:grpSpPr>
        <p:sp>
          <p:nvSpPr>
            <p:cNvPr id="17" name="Oval 5">
              <a:extLst>
                <a:ext uri="{FF2B5EF4-FFF2-40B4-BE49-F238E27FC236}">
                  <a16:creationId xmlns:a16="http://schemas.microsoft.com/office/drawing/2014/main" id="{AB68D6AD-4771-4A49-9500-2C87B9D486CA}"/>
                </a:ext>
              </a:extLst>
            </p:cNvPr>
            <p:cNvSpPr>
              <a:spLocks noChangeArrowheads="1"/>
            </p:cNvSpPr>
            <p:nvPr/>
          </p:nvSpPr>
          <p:spPr bwMode="auto">
            <a:xfrm>
              <a:off x="3683000" y="8047039"/>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8" name="Oval 6">
              <a:extLst>
                <a:ext uri="{FF2B5EF4-FFF2-40B4-BE49-F238E27FC236}">
                  <a16:creationId xmlns:a16="http://schemas.microsoft.com/office/drawing/2014/main" id="{27BC37D8-6B64-4FAF-8E95-7A467E1680C6}"/>
                </a:ext>
              </a:extLst>
            </p:cNvPr>
            <p:cNvSpPr>
              <a:spLocks noChangeArrowheads="1"/>
            </p:cNvSpPr>
            <p:nvPr/>
          </p:nvSpPr>
          <p:spPr bwMode="auto">
            <a:xfrm>
              <a:off x="3683000" y="7732714"/>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9" name="Oval 7">
              <a:extLst>
                <a:ext uri="{FF2B5EF4-FFF2-40B4-BE49-F238E27FC236}">
                  <a16:creationId xmlns:a16="http://schemas.microsoft.com/office/drawing/2014/main" id="{EEB12E27-4A78-40AD-AED7-06D42F1FF9AE}"/>
                </a:ext>
              </a:extLst>
            </p:cNvPr>
            <p:cNvSpPr>
              <a:spLocks noChangeArrowheads="1"/>
            </p:cNvSpPr>
            <p:nvPr/>
          </p:nvSpPr>
          <p:spPr bwMode="auto">
            <a:xfrm>
              <a:off x="3683000" y="7453314"/>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0" name="Oval 8">
              <a:extLst>
                <a:ext uri="{FF2B5EF4-FFF2-40B4-BE49-F238E27FC236}">
                  <a16:creationId xmlns:a16="http://schemas.microsoft.com/office/drawing/2014/main" id="{EB1E2D8D-35C1-4370-96FC-97B9D66CFF81}"/>
                </a:ext>
              </a:extLst>
            </p:cNvPr>
            <p:cNvSpPr>
              <a:spLocks noChangeArrowheads="1"/>
            </p:cNvSpPr>
            <p:nvPr/>
          </p:nvSpPr>
          <p:spPr bwMode="auto">
            <a:xfrm>
              <a:off x="3683000" y="7175501"/>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1" name="Oval 9">
              <a:extLst>
                <a:ext uri="{FF2B5EF4-FFF2-40B4-BE49-F238E27FC236}">
                  <a16:creationId xmlns:a16="http://schemas.microsoft.com/office/drawing/2014/main" id="{B1B4BCE0-059B-4AB2-B1A3-4C3CEFBBCE7D}"/>
                </a:ext>
              </a:extLst>
            </p:cNvPr>
            <p:cNvSpPr>
              <a:spLocks noChangeArrowheads="1"/>
            </p:cNvSpPr>
            <p:nvPr/>
          </p:nvSpPr>
          <p:spPr bwMode="auto">
            <a:xfrm>
              <a:off x="3683000" y="68659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2" name="Oval 10">
              <a:extLst>
                <a:ext uri="{FF2B5EF4-FFF2-40B4-BE49-F238E27FC236}">
                  <a16:creationId xmlns:a16="http://schemas.microsoft.com/office/drawing/2014/main" id="{EBFCE7BE-9835-4598-BF9E-B27ACFC53611}"/>
                </a:ext>
              </a:extLst>
            </p:cNvPr>
            <p:cNvSpPr>
              <a:spLocks noChangeArrowheads="1"/>
            </p:cNvSpPr>
            <p:nvPr/>
          </p:nvSpPr>
          <p:spPr bwMode="auto">
            <a:xfrm>
              <a:off x="3683000" y="658177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3" name="Oval 11">
              <a:extLst>
                <a:ext uri="{FF2B5EF4-FFF2-40B4-BE49-F238E27FC236}">
                  <a16:creationId xmlns:a16="http://schemas.microsoft.com/office/drawing/2014/main" id="{30CBF0A7-CDBD-4A01-B054-A7D456F4A1DE}"/>
                </a:ext>
              </a:extLst>
            </p:cNvPr>
            <p:cNvSpPr>
              <a:spLocks noChangeArrowheads="1"/>
            </p:cNvSpPr>
            <p:nvPr/>
          </p:nvSpPr>
          <p:spPr bwMode="auto">
            <a:xfrm>
              <a:off x="3960813" y="658177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4" name="Oval 12">
              <a:extLst>
                <a:ext uri="{FF2B5EF4-FFF2-40B4-BE49-F238E27FC236}">
                  <a16:creationId xmlns:a16="http://schemas.microsoft.com/office/drawing/2014/main" id="{D444ED18-2C66-458F-9909-46A7C986C79B}"/>
                </a:ext>
              </a:extLst>
            </p:cNvPr>
            <p:cNvSpPr>
              <a:spLocks noChangeArrowheads="1"/>
            </p:cNvSpPr>
            <p:nvPr/>
          </p:nvSpPr>
          <p:spPr bwMode="auto">
            <a:xfrm>
              <a:off x="3960813" y="6865939"/>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5" name="Oval 13">
              <a:extLst>
                <a:ext uri="{FF2B5EF4-FFF2-40B4-BE49-F238E27FC236}">
                  <a16:creationId xmlns:a16="http://schemas.microsoft.com/office/drawing/2014/main" id="{109A4AEB-3E4D-4DAD-8776-FC3C732D5EEA}"/>
                </a:ext>
              </a:extLst>
            </p:cNvPr>
            <p:cNvSpPr>
              <a:spLocks noChangeArrowheads="1"/>
            </p:cNvSpPr>
            <p:nvPr/>
          </p:nvSpPr>
          <p:spPr bwMode="auto">
            <a:xfrm>
              <a:off x="4240213" y="658177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6" name="Oval 14">
              <a:extLst>
                <a:ext uri="{FF2B5EF4-FFF2-40B4-BE49-F238E27FC236}">
                  <a16:creationId xmlns:a16="http://schemas.microsoft.com/office/drawing/2014/main" id="{0E01C98C-B667-44FF-8C0B-C0D735F98B38}"/>
                </a:ext>
              </a:extLst>
            </p:cNvPr>
            <p:cNvSpPr>
              <a:spLocks noChangeArrowheads="1"/>
            </p:cNvSpPr>
            <p:nvPr/>
          </p:nvSpPr>
          <p:spPr bwMode="auto">
            <a:xfrm>
              <a:off x="3683000" y="63023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7" name="Oval 15">
              <a:extLst>
                <a:ext uri="{FF2B5EF4-FFF2-40B4-BE49-F238E27FC236}">
                  <a16:creationId xmlns:a16="http://schemas.microsoft.com/office/drawing/2014/main" id="{5FEF7C14-6133-482A-9899-047F4B77C481}"/>
                </a:ext>
              </a:extLst>
            </p:cNvPr>
            <p:cNvSpPr>
              <a:spLocks noChangeArrowheads="1"/>
            </p:cNvSpPr>
            <p:nvPr/>
          </p:nvSpPr>
          <p:spPr bwMode="auto">
            <a:xfrm>
              <a:off x="3960813" y="63023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8" name="Oval 16">
              <a:extLst>
                <a:ext uri="{FF2B5EF4-FFF2-40B4-BE49-F238E27FC236}">
                  <a16:creationId xmlns:a16="http://schemas.microsoft.com/office/drawing/2014/main" id="{4D728921-B362-48C1-A23E-35586D2DBF48}"/>
                </a:ext>
              </a:extLst>
            </p:cNvPr>
            <p:cNvSpPr>
              <a:spLocks noChangeArrowheads="1"/>
            </p:cNvSpPr>
            <p:nvPr/>
          </p:nvSpPr>
          <p:spPr bwMode="auto">
            <a:xfrm>
              <a:off x="4240213" y="63023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9" name="Oval 17">
              <a:extLst>
                <a:ext uri="{FF2B5EF4-FFF2-40B4-BE49-F238E27FC236}">
                  <a16:creationId xmlns:a16="http://schemas.microsoft.com/office/drawing/2014/main" id="{2C0F6686-EC7E-4304-A2A1-F878758CBB00}"/>
                </a:ext>
              </a:extLst>
            </p:cNvPr>
            <p:cNvSpPr>
              <a:spLocks noChangeArrowheads="1"/>
            </p:cNvSpPr>
            <p:nvPr/>
          </p:nvSpPr>
          <p:spPr bwMode="auto">
            <a:xfrm>
              <a:off x="4554538" y="63023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0" name="Oval 18">
              <a:extLst>
                <a:ext uri="{FF2B5EF4-FFF2-40B4-BE49-F238E27FC236}">
                  <a16:creationId xmlns:a16="http://schemas.microsoft.com/office/drawing/2014/main" id="{031E7B59-9FE6-425C-8B11-137A6B1A6924}"/>
                </a:ext>
              </a:extLst>
            </p:cNvPr>
            <p:cNvSpPr>
              <a:spLocks noChangeArrowheads="1"/>
            </p:cNvSpPr>
            <p:nvPr/>
          </p:nvSpPr>
          <p:spPr bwMode="auto">
            <a:xfrm>
              <a:off x="3683000" y="6024564"/>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1" name="Oval 19">
              <a:extLst>
                <a:ext uri="{FF2B5EF4-FFF2-40B4-BE49-F238E27FC236}">
                  <a16:creationId xmlns:a16="http://schemas.microsoft.com/office/drawing/2014/main" id="{267C40A3-DA2B-427C-8201-D3427709394F}"/>
                </a:ext>
              </a:extLst>
            </p:cNvPr>
            <p:cNvSpPr>
              <a:spLocks noChangeArrowheads="1"/>
            </p:cNvSpPr>
            <p:nvPr/>
          </p:nvSpPr>
          <p:spPr bwMode="auto">
            <a:xfrm>
              <a:off x="3405188" y="6024564"/>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2" name="Oval 20">
              <a:extLst>
                <a:ext uri="{FF2B5EF4-FFF2-40B4-BE49-F238E27FC236}">
                  <a16:creationId xmlns:a16="http://schemas.microsoft.com/office/drawing/2014/main" id="{9A4F30C7-6B7D-4B57-B984-EDC4B29227D3}"/>
                </a:ext>
              </a:extLst>
            </p:cNvPr>
            <p:cNvSpPr>
              <a:spLocks noChangeArrowheads="1"/>
            </p:cNvSpPr>
            <p:nvPr/>
          </p:nvSpPr>
          <p:spPr bwMode="auto">
            <a:xfrm>
              <a:off x="3960813" y="6024564"/>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3" name="Oval 21">
              <a:extLst>
                <a:ext uri="{FF2B5EF4-FFF2-40B4-BE49-F238E27FC236}">
                  <a16:creationId xmlns:a16="http://schemas.microsoft.com/office/drawing/2014/main" id="{74426744-BEAB-4E22-AB6D-A754473F56DC}"/>
                </a:ext>
              </a:extLst>
            </p:cNvPr>
            <p:cNvSpPr>
              <a:spLocks noChangeArrowheads="1"/>
            </p:cNvSpPr>
            <p:nvPr/>
          </p:nvSpPr>
          <p:spPr bwMode="auto">
            <a:xfrm>
              <a:off x="4240213" y="6024564"/>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4" name="Oval 22">
              <a:extLst>
                <a:ext uri="{FF2B5EF4-FFF2-40B4-BE49-F238E27FC236}">
                  <a16:creationId xmlns:a16="http://schemas.microsoft.com/office/drawing/2014/main" id="{95DB5B2C-837C-4690-9D8C-BE8A27280D8A}"/>
                </a:ext>
              </a:extLst>
            </p:cNvPr>
            <p:cNvSpPr>
              <a:spLocks noChangeArrowheads="1"/>
            </p:cNvSpPr>
            <p:nvPr/>
          </p:nvSpPr>
          <p:spPr bwMode="auto">
            <a:xfrm>
              <a:off x="4554538" y="6024564"/>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5" name="Oval 23">
              <a:extLst>
                <a:ext uri="{FF2B5EF4-FFF2-40B4-BE49-F238E27FC236}">
                  <a16:creationId xmlns:a16="http://schemas.microsoft.com/office/drawing/2014/main" id="{BB906D3B-6B80-4F1A-AD3C-619FC9C08B38}"/>
                </a:ext>
              </a:extLst>
            </p:cNvPr>
            <p:cNvSpPr>
              <a:spLocks noChangeArrowheads="1"/>
            </p:cNvSpPr>
            <p:nvPr/>
          </p:nvSpPr>
          <p:spPr bwMode="auto">
            <a:xfrm>
              <a:off x="3683000" y="5745164"/>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6" name="Oval 24">
              <a:extLst>
                <a:ext uri="{FF2B5EF4-FFF2-40B4-BE49-F238E27FC236}">
                  <a16:creationId xmlns:a16="http://schemas.microsoft.com/office/drawing/2014/main" id="{1801EF5F-847D-4097-B94C-BED393DBE577}"/>
                </a:ext>
              </a:extLst>
            </p:cNvPr>
            <p:cNvSpPr>
              <a:spLocks noChangeArrowheads="1"/>
            </p:cNvSpPr>
            <p:nvPr/>
          </p:nvSpPr>
          <p:spPr bwMode="auto">
            <a:xfrm>
              <a:off x="3405188" y="5745164"/>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7" name="Oval 25">
              <a:extLst>
                <a:ext uri="{FF2B5EF4-FFF2-40B4-BE49-F238E27FC236}">
                  <a16:creationId xmlns:a16="http://schemas.microsoft.com/office/drawing/2014/main" id="{556605F8-828B-4F25-9628-F1B921BB5B8B}"/>
                </a:ext>
              </a:extLst>
            </p:cNvPr>
            <p:cNvSpPr>
              <a:spLocks noChangeArrowheads="1"/>
            </p:cNvSpPr>
            <p:nvPr/>
          </p:nvSpPr>
          <p:spPr bwMode="auto">
            <a:xfrm>
              <a:off x="3125788" y="5745164"/>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8" name="Oval 26">
              <a:extLst>
                <a:ext uri="{FF2B5EF4-FFF2-40B4-BE49-F238E27FC236}">
                  <a16:creationId xmlns:a16="http://schemas.microsoft.com/office/drawing/2014/main" id="{B09FCED3-870C-436D-A8B4-65AF8DBD8EC5}"/>
                </a:ext>
              </a:extLst>
            </p:cNvPr>
            <p:cNvSpPr>
              <a:spLocks noChangeArrowheads="1"/>
            </p:cNvSpPr>
            <p:nvPr/>
          </p:nvSpPr>
          <p:spPr bwMode="auto">
            <a:xfrm>
              <a:off x="3960813" y="5745164"/>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9" name="Oval 27">
              <a:extLst>
                <a:ext uri="{FF2B5EF4-FFF2-40B4-BE49-F238E27FC236}">
                  <a16:creationId xmlns:a16="http://schemas.microsoft.com/office/drawing/2014/main" id="{0F876A48-02DF-4E53-AE81-99930B5C14B4}"/>
                </a:ext>
              </a:extLst>
            </p:cNvPr>
            <p:cNvSpPr>
              <a:spLocks noChangeArrowheads="1"/>
            </p:cNvSpPr>
            <p:nvPr/>
          </p:nvSpPr>
          <p:spPr bwMode="auto">
            <a:xfrm>
              <a:off x="3683000" y="54356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0" name="Oval 28">
              <a:extLst>
                <a:ext uri="{FF2B5EF4-FFF2-40B4-BE49-F238E27FC236}">
                  <a16:creationId xmlns:a16="http://schemas.microsoft.com/office/drawing/2014/main" id="{02A699AB-350E-4E43-9614-0BCF17A71013}"/>
                </a:ext>
              </a:extLst>
            </p:cNvPr>
            <p:cNvSpPr>
              <a:spLocks noChangeArrowheads="1"/>
            </p:cNvSpPr>
            <p:nvPr/>
          </p:nvSpPr>
          <p:spPr bwMode="auto">
            <a:xfrm>
              <a:off x="3405188" y="54356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1" name="Oval 29">
              <a:extLst>
                <a:ext uri="{FF2B5EF4-FFF2-40B4-BE49-F238E27FC236}">
                  <a16:creationId xmlns:a16="http://schemas.microsoft.com/office/drawing/2014/main" id="{B781F992-AB24-437E-A30F-6F0B9FA90ECF}"/>
                </a:ext>
              </a:extLst>
            </p:cNvPr>
            <p:cNvSpPr>
              <a:spLocks noChangeArrowheads="1"/>
            </p:cNvSpPr>
            <p:nvPr/>
          </p:nvSpPr>
          <p:spPr bwMode="auto">
            <a:xfrm>
              <a:off x="3125788" y="54356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2" name="Oval 30">
              <a:extLst>
                <a:ext uri="{FF2B5EF4-FFF2-40B4-BE49-F238E27FC236}">
                  <a16:creationId xmlns:a16="http://schemas.microsoft.com/office/drawing/2014/main" id="{14F54045-D5A8-45D3-9225-B263D3FE187A}"/>
                </a:ext>
              </a:extLst>
            </p:cNvPr>
            <p:cNvSpPr>
              <a:spLocks noChangeArrowheads="1"/>
            </p:cNvSpPr>
            <p:nvPr/>
          </p:nvSpPr>
          <p:spPr bwMode="auto">
            <a:xfrm>
              <a:off x="3960813" y="54356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3" name="Oval 31">
              <a:extLst>
                <a:ext uri="{FF2B5EF4-FFF2-40B4-BE49-F238E27FC236}">
                  <a16:creationId xmlns:a16="http://schemas.microsoft.com/office/drawing/2014/main" id="{1A56E2D5-0FA5-4D35-93BF-1D0A70A8DCF2}"/>
                </a:ext>
              </a:extLst>
            </p:cNvPr>
            <p:cNvSpPr>
              <a:spLocks noChangeArrowheads="1"/>
            </p:cNvSpPr>
            <p:nvPr/>
          </p:nvSpPr>
          <p:spPr bwMode="auto">
            <a:xfrm>
              <a:off x="3683000" y="515778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4" name="Oval 32">
              <a:extLst>
                <a:ext uri="{FF2B5EF4-FFF2-40B4-BE49-F238E27FC236}">
                  <a16:creationId xmlns:a16="http://schemas.microsoft.com/office/drawing/2014/main" id="{FA2819A6-712C-4352-9B7E-7934E88FF166}"/>
                </a:ext>
              </a:extLst>
            </p:cNvPr>
            <p:cNvSpPr>
              <a:spLocks noChangeArrowheads="1"/>
            </p:cNvSpPr>
            <p:nvPr/>
          </p:nvSpPr>
          <p:spPr bwMode="auto">
            <a:xfrm>
              <a:off x="3405188" y="515778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5" name="Oval 33">
              <a:extLst>
                <a:ext uri="{FF2B5EF4-FFF2-40B4-BE49-F238E27FC236}">
                  <a16:creationId xmlns:a16="http://schemas.microsoft.com/office/drawing/2014/main" id="{B3DCD060-C901-42B6-B5FB-51B529BFB38E}"/>
                </a:ext>
              </a:extLst>
            </p:cNvPr>
            <p:cNvSpPr>
              <a:spLocks noChangeArrowheads="1"/>
            </p:cNvSpPr>
            <p:nvPr/>
          </p:nvSpPr>
          <p:spPr bwMode="auto">
            <a:xfrm>
              <a:off x="3125788" y="5157789"/>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6" name="Oval 34">
              <a:extLst>
                <a:ext uri="{FF2B5EF4-FFF2-40B4-BE49-F238E27FC236}">
                  <a16:creationId xmlns:a16="http://schemas.microsoft.com/office/drawing/2014/main" id="{51F8B71A-AF9C-4C1D-900F-6C80F401C9BE}"/>
                </a:ext>
              </a:extLst>
            </p:cNvPr>
            <p:cNvSpPr>
              <a:spLocks noChangeArrowheads="1"/>
            </p:cNvSpPr>
            <p:nvPr/>
          </p:nvSpPr>
          <p:spPr bwMode="auto">
            <a:xfrm>
              <a:off x="3095625" y="487838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7" name="Oval 35">
              <a:extLst>
                <a:ext uri="{FF2B5EF4-FFF2-40B4-BE49-F238E27FC236}">
                  <a16:creationId xmlns:a16="http://schemas.microsoft.com/office/drawing/2014/main" id="{549FA640-54AE-4AE6-B15D-73C4457CA8EF}"/>
                </a:ext>
              </a:extLst>
            </p:cNvPr>
            <p:cNvSpPr>
              <a:spLocks noChangeArrowheads="1"/>
            </p:cNvSpPr>
            <p:nvPr/>
          </p:nvSpPr>
          <p:spPr bwMode="auto">
            <a:xfrm>
              <a:off x="2817813" y="4878389"/>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8" name="Oval 36">
              <a:extLst>
                <a:ext uri="{FF2B5EF4-FFF2-40B4-BE49-F238E27FC236}">
                  <a16:creationId xmlns:a16="http://schemas.microsoft.com/office/drawing/2014/main" id="{0571D323-9D61-427D-9983-A7693C0BEDC7}"/>
                </a:ext>
              </a:extLst>
            </p:cNvPr>
            <p:cNvSpPr>
              <a:spLocks noChangeArrowheads="1"/>
            </p:cNvSpPr>
            <p:nvPr/>
          </p:nvSpPr>
          <p:spPr bwMode="auto">
            <a:xfrm>
              <a:off x="2551113" y="4587876"/>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9" name="Oval 37">
              <a:extLst>
                <a:ext uri="{FF2B5EF4-FFF2-40B4-BE49-F238E27FC236}">
                  <a16:creationId xmlns:a16="http://schemas.microsoft.com/office/drawing/2014/main" id="{DFD68FC7-4EC5-4079-AEC1-A3BC53B2A1A3}"/>
                </a:ext>
              </a:extLst>
            </p:cNvPr>
            <p:cNvSpPr>
              <a:spLocks noChangeArrowheads="1"/>
            </p:cNvSpPr>
            <p:nvPr/>
          </p:nvSpPr>
          <p:spPr bwMode="auto">
            <a:xfrm>
              <a:off x="2266950" y="4587876"/>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0" name="Oval 38">
              <a:extLst>
                <a:ext uri="{FF2B5EF4-FFF2-40B4-BE49-F238E27FC236}">
                  <a16:creationId xmlns:a16="http://schemas.microsoft.com/office/drawing/2014/main" id="{71847425-9A16-41CB-8B88-090BF8EF1CC0}"/>
                </a:ext>
              </a:extLst>
            </p:cNvPr>
            <p:cNvSpPr>
              <a:spLocks noChangeArrowheads="1"/>
            </p:cNvSpPr>
            <p:nvPr/>
          </p:nvSpPr>
          <p:spPr bwMode="auto">
            <a:xfrm>
              <a:off x="2551113" y="4310064"/>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1" name="Oval 39">
              <a:extLst>
                <a:ext uri="{FF2B5EF4-FFF2-40B4-BE49-F238E27FC236}">
                  <a16:creationId xmlns:a16="http://schemas.microsoft.com/office/drawing/2014/main" id="{0ED69481-EDB3-4CC9-9AC9-1138CC0AAFE6}"/>
                </a:ext>
              </a:extLst>
            </p:cNvPr>
            <p:cNvSpPr>
              <a:spLocks noChangeArrowheads="1"/>
            </p:cNvSpPr>
            <p:nvPr/>
          </p:nvSpPr>
          <p:spPr bwMode="auto">
            <a:xfrm>
              <a:off x="2266950" y="431006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2" name="Oval 40">
              <a:extLst>
                <a:ext uri="{FF2B5EF4-FFF2-40B4-BE49-F238E27FC236}">
                  <a16:creationId xmlns:a16="http://schemas.microsoft.com/office/drawing/2014/main" id="{C393B11F-53D0-484D-8327-681A617C19BA}"/>
                </a:ext>
              </a:extLst>
            </p:cNvPr>
            <p:cNvSpPr>
              <a:spLocks noChangeArrowheads="1"/>
            </p:cNvSpPr>
            <p:nvPr/>
          </p:nvSpPr>
          <p:spPr bwMode="auto">
            <a:xfrm>
              <a:off x="1987550" y="4310064"/>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3" name="Oval 41">
              <a:extLst>
                <a:ext uri="{FF2B5EF4-FFF2-40B4-BE49-F238E27FC236}">
                  <a16:creationId xmlns:a16="http://schemas.microsoft.com/office/drawing/2014/main" id="{28F420E4-E663-4916-91BA-CBF3431438CE}"/>
                </a:ext>
              </a:extLst>
            </p:cNvPr>
            <p:cNvSpPr>
              <a:spLocks noChangeArrowheads="1"/>
            </p:cNvSpPr>
            <p:nvPr/>
          </p:nvSpPr>
          <p:spPr bwMode="auto">
            <a:xfrm>
              <a:off x="2551113" y="40306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4" name="Oval 42">
              <a:extLst>
                <a:ext uri="{FF2B5EF4-FFF2-40B4-BE49-F238E27FC236}">
                  <a16:creationId xmlns:a16="http://schemas.microsoft.com/office/drawing/2014/main" id="{24490224-C98B-4053-B291-5D2D0BD8723C}"/>
                </a:ext>
              </a:extLst>
            </p:cNvPr>
            <p:cNvSpPr>
              <a:spLocks noChangeArrowheads="1"/>
            </p:cNvSpPr>
            <p:nvPr/>
          </p:nvSpPr>
          <p:spPr bwMode="auto">
            <a:xfrm>
              <a:off x="2266950" y="403066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5" name="Oval 43">
              <a:extLst>
                <a:ext uri="{FF2B5EF4-FFF2-40B4-BE49-F238E27FC236}">
                  <a16:creationId xmlns:a16="http://schemas.microsoft.com/office/drawing/2014/main" id="{90079FE8-2DF2-414E-B7AB-589550D1F593}"/>
                </a:ext>
              </a:extLst>
            </p:cNvPr>
            <p:cNvSpPr>
              <a:spLocks noChangeArrowheads="1"/>
            </p:cNvSpPr>
            <p:nvPr/>
          </p:nvSpPr>
          <p:spPr bwMode="auto">
            <a:xfrm>
              <a:off x="1987550" y="403066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6" name="Oval 44">
              <a:extLst>
                <a:ext uri="{FF2B5EF4-FFF2-40B4-BE49-F238E27FC236}">
                  <a16:creationId xmlns:a16="http://schemas.microsoft.com/office/drawing/2014/main" id="{CC895DD7-3036-4327-82D2-4AF0999969AA}"/>
                </a:ext>
              </a:extLst>
            </p:cNvPr>
            <p:cNvSpPr>
              <a:spLocks noChangeArrowheads="1"/>
            </p:cNvSpPr>
            <p:nvPr/>
          </p:nvSpPr>
          <p:spPr bwMode="auto">
            <a:xfrm>
              <a:off x="1709738" y="403066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7" name="Oval 45">
              <a:extLst>
                <a:ext uri="{FF2B5EF4-FFF2-40B4-BE49-F238E27FC236}">
                  <a16:creationId xmlns:a16="http://schemas.microsoft.com/office/drawing/2014/main" id="{9873CD63-D486-4757-9322-F0F82EA70DA8}"/>
                </a:ext>
              </a:extLst>
            </p:cNvPr>
            <p:cNvSpPr>
              <a:spLocks noChangeArrowheads="1"/>
            </p:cNvSpPr>
            <p:nvPr/>
          </p:nvSpPr>
          <p:spPr bwMode="auto">
            <a:xfrm>
              <a:off x="3386138" y="40306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8" name="Oval 46">
              <a:extLst>
                <a:ext uri="{FF2B5EF4-FFF2-40B4-BE49-F238E27FC236}">
                  <a16:creationId xmlns:a16="http://schemas.microsoft.com/office/drawing/2014/main" id="{4D973FD1-01F0-4071-8AC1-962C24D60092}"/>
                </a:ext>
              </a:extLst>
            </p:cNvPr>
            <p:cNvSpPr>
              <a:spLocks noChangeArrowheads="1"/>
            </p:cNvSpPr>
            <p:nvPr/>
          </p:nvSpPr>
          <p:spPr bwMode="auto">
            <a:xfrm>
              <a:off x="3108325" y="403066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9" name="Oval 47">
              <a:extLst>
                <a:ext uri="{FF2B5EF4-FFF2-40B4-BE49-F238E27FC236}">
                  <a16:creationId xmlns:a16="http://schemas.microsoft.com/office/drawing/2014/main" id="{F5D1E7E1-9875-4F1B-B2F5-0921E99F9B38}"/>
                </a:ext>
              </a:extLst>
            </p:cNvPr>
            <p:cNvSpPr>
              <a:spLocks noChangeArrowheads="1"/>
            </p:cNvSpPr>
            <p:nvPr/>
          </p:nvSpPr>
          <p:spPr bwMode="auto">
            <a:xfrm>
              <a:off x="2828925" y="40306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60" name="Oval 48">
              <a:extLst>
                <a:ext uri="{FF2B5EF4-FFF2-40B4-BE49-F238E27FC236}">
                  <a16:creationId xmlns:a16="http://schemas.microsoft.com/office/drawing/2014/main" id="{174D3E14-A41C-44F3-9ED7-7C86DCF01FD5}"/>
                </a:ext>
              </a:extLst>
            </p:cNvPr>
            <p:cNvSpPr>
              <a:spLocks noChangeArrowheads="1"/>
            </p:cNvSpPr>
            <p:nvPr/>
          </p:nvSpPr>
          <p:spPr bwMode="auto">
            <a:xfrm>
              <a:off x="2551113" y="37512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61" name="Oval 49">
              <a:extLst>
                <a:ext uri="{FF2B5EF4-FFF2-40B4-BE49-F238E27FC236}">
                  <a16:creationId xmlns:a16="http://schemas.microsoft.com/office/drawing/2014/main" id="{57DE7647-FB37-4194-9FA9-54F9887906CB}"/>
                </a:ext>
              </a:extLst>
            </p:cNvPr>
            <p:cNvSpPr>
              <a:spLocks noChangeArrowheads="1"/>
            </p:cNvSpPr>
            <p:nvPr/>
          </p:nvSpPr>
          <p:spPr bwMode="auto">
            <a:xfrm>
              <a:off x="2266950" y="375126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62" name="Oval 50">
              <a:extLst>
                <a:ext uri="{FF2B5EF4-FFF2-40B4-BE49-F238E27FC236}">
                  <a16:creationId xmlns:a16="http://schemas.microsoft.com/office/drawing/2014/main" id="{580303B9-BB72-4FE2-82E9-5481091DC7EF}"/>
                </a:ext>
              </a:extLst>
            </p:cNvPr>
            <p:cNvSpPr>
              <a:spLocks noChangeArrowheads="1"/>
            </p:cNvSpPr>
            <p:nvPr/>
          </p:nvSpPr>
          <p:spPr bwMode="auto">
            <a:xfrm>
              <a:off x="1987550" y="375126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63" name="Oval 51">
              <a:extLst>
                <a:ext uri="{FF2B5EF4-FFF2-40B4-BE49-F238E27FC236}">
                  <a16:creationId xmlns:a16="http://schemas.microsoft.com/office/drawing/2014/main" id="{D4254764-7945-471B-BB75-F34BFA3CC1BD}"/>
                </a:ext>
              </a:extLst>
            </p:cNvPr>
            <p:cNvSpPr>
              <a:spLocks noChangeArrowheads="1"/>
            </p:cNvSpPr>
            <p:nvPr/>
          </p:nvSpPr>
          <p:spPr bwMode="auto">
            <a:xfrm>
              <a:off x="1709738" y="375126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64" name="Oval 52">
              <a:extLst>
                <a:ext uri="{FF2B5EF4-FFF2-40B4-BE49-F238E27FC236}">
                  <a16:creationId xmlns:a16="http://schemas.microsoft.com/office/drawing/2014/main" id="{F35F16C2-50E9-4A88-B6C1-60C8098C183A}"/>
                </a:ext>
              </a:extLst>
            </p:cNvPr>
            <p:cNvSpPr>
              <a:spLocks noChangeArrowheads="1"/>
            </p:cNvSpPr>
            <p:nvPr/>
          </p:nvSpPr>
          <p:spPr bwMode="auto">
            <a:xfrm>
              <a:off x="3386138" y="37512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65" name="Oval 53">
              <a:extLst>
                <a:ext uri="{FF2B5EF4-FFF2-40B4-BE49-F238E27FC236}">
                  <a16:creationId xmlns:a16="http://schemas.microsoft.com/office/drawing/2014/main" id="{C1B1E951-9EC7-4426-9BC3-41BD0DCFC54D}"/>
                </a:ext>
              </a:extLst>
            </p:cNvPr>
            <p:cNvSpPr>
              <a:spLocks noChangeArrowheads="1"/>
            </p:cNvSpPr>
            <p:nvPr/>
          </p:nvSpPr>
          <p:spPr bwMode="auto">
            <a:xfrm>
              <a:off x="3108325" y="375126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66" name="Oval 54">
              <a:extLst>
                <a:ext uri="{FF2B5EF4-FFF2-40B4-BE49-F238E27FC236}">
                  <a16:creationId xmlns:a16="http://schemas.microsoft.com/office/drawing/2014/main" id="{5F101CAB-C5EB-4EAF-9755-2C2E24FF84D6}"/>
                </a:ext>
              </a:extLst>
            </p:cNvPr>
            <p:cNvSpPr>
              <a:spLocks noChangeArrowheads="1"/>
            </p:cNvSpPr>
            <p:nvPr/>
          </p:nvSpPr>
          <p:spPr bwMode="auto">
            <a:xfrm>
              <a:off x="2828925" y="37512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67" name="Oval 55">
              <a:extLst>
                <a:ext uri="{FF2B5EF4-FFF2-40B4-BE49-F238E27FC236}">
                  <a16:creationId xmlns:a16="http://schemas.microsoft.com/office/drawing/2014/main" id="{1EA7728F-F2AB-4A55-B1B0-4E8E3E9CFB1A}"/>
                </a:ext>
              </a:extLst>
            </p:cNvPr>
            <p:cNvSpPr>
              <a:spLocks noChangeArrowheads="1"/>
            </p:cNvSpPr>
            <p:nvPr/>
          </p:nvSpPr>
          <p:spPr bwMode="auto">
            <a:xfrm>
              <a:off x="2551113" y="34369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68" name="Oval 56">
              <a:extLst>
                <a:ext uri="{FF2B5EF4-FFF2-40B4-BE49-F238E27FC236}">
                  <a16:creationId xmlns:a16="http://schemas.microsoft.com/office/drawing/2014/main" id="{1AFB6964-AE9B-4CE6-8B8C-C54BC4EC18EB}"/>
                </a:ext>
              </a:extLst>
            </p:cNvPr>
            <p:cNvSpPr>
              <a:spLocks noChangeArrowheads="1"/>
            </p:cNvSpPr>
            <p:nvPr/>
          </p:nvSpPr>
          <p:spPr bwMode="auto">
            <a:xfrm>
              <a:off x="2266950" y="34369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69" name="Oval 57">
              <a:extLst>
                <a:ext uri="{FF2B5EF4-FFF2-40B4-BE49-F238E27FC236}">
                  <a16:creationId xmlns:a16="http://schemas.microsoft.com/office/drawing/2014/main" id="{759544DD-5209-482D-8B1B-31901EF44030}"/>
                </a:ext>
              </a:extLst>
            </p:cNvPr>
            <p:cNvSpPr>
              <a:spLocks noChangeArrowheads="1"/>
            </p:cNvSpPr>
            <p:nvPr/>
          </p:nvSpPr>
          <p:spPr bwMode="auto">
            <a:xfrm>
              <a:off x="1987550" y="3436939"/>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70" name="Oval 58">
              <a:extLst>
                <a:ext uri="{FF2B5EF4-FFF2-40B4-BE49-F238E27FC236}">
                  <a16:creationId xmlns:a16="http://schemas.microsoft.com/office/drawing/2014/main" id="{427949F4-807E-474B-920B-34C496C98EDF}"/>
                </a:ext>
              </a:extLst>
            </p:cNvPr>
            <p:cNvSpPr>
              <a:spLocks noChangeArrowheads="1"/>
            </p:cNvSpPr>
            <p:nvPr/>
          </p:nvSpPr>
          <p:spPr bwMode="auto">
            <a:xfrm>
              <a:off x="1709738" y="34369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71" name="Oval 59">
              <a:extLst>
                <a:ext uri="{FF2B5EF4-FFF2-40B4-BE49-F238E27FC236}">
                  <a16:creationId xmlns:a16="http://schemas.microsoft.com/office/drawing/2014/main" id="{CBBC399E-9445-4C05-A587-F315B60BF659}"/>
                </a:ext>
              </a:extLst>
            </p:cNvPr>
            <p:cNvSpPr>
              <a:spLocks noChangeArrowheads="1"/>
            </p:cNvSpPr>
            <p:nvPr/>
          </p:nvSpPr>
          <p:spPr bwMode="auto">
            <a:xfrm>
              <a:off x="3386138" y="34369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72" name="Oval 60">
              <a:extLst>
                <a:ext uri="{FF2B5EF4-FFF2-40B4-BE49-F238E27FC236}">
                  <a16:creationId xmlns:a16="http://schemas.microsoft.com/office/drawing/2014/main" id="{D513B01D-1BDB-4C88-BB71-6490ED78FBFD}"/>
                </a:ext>
              </a:extLst>
            </p:cNvPr>
            <p:cNvSpPr>
              <a:spLocks noChangeArrowheads="1"/>
            </p:cNvSpPr>
            <p:nvPr/>
          </p:nvSpPr>
          <p:spPr bwMode="auto">
            <a:xfrm>
              <a:off x="3695700" y="34369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73" name="Oval 61">
              <a:extLst>
                <a:ext uri="{FF2B5EF4-FFF2-40B4-BE49-F238E27FC236}">
                  <a16:creationId xmlns:a16="http://schemas.microsoft.com/office/drawing/2014/main" id="{7CD44F39-FACA-49AA-B987-762978EB214A}"/>
                </a:ext>
              </a:extLst>
            </p:cNvPr>
            <p:cNvSpPr>
              <a:spLocks noChangeArrowheads="1"/>
            </p:cNvSpPr>
            <p:nvPr/>
          </p:nvSpPr>
          <p:spPr bwMode="auto">
            <a:xfrm>
              <a:off x="3973513" y="34369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74" name="Oval 62">
              <a:extLst>
                <a:ext uri="{FF2B5EF4-FFF2-40B4-BE49-F238E27FC236}">
                  <a16:creationId xmlns:a16="http://schemas.microsoft.com/office/drawing/2014/main" id="{1998B3CA-4606-4476-8B18-247F926143A7}"/>
                </a:ext>
              </a:extLst>
            </p:cNvPr>
            <p:cNvSpPr>
              <a:spLocks noChangeArrowheads="1"/>
            </p:cNvSpPr>
            <p:nvPr/>
          </p:nvSpPr>
          <p:spPr bwMode="auto">
            <a:xfrm>
              <a:off x="3108325" y="3436939"/>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75" name="Oval 63">
              <a:extLst>
                <a:ext uri="{FF2B5EF4-FFF2-40B4-BE49-F238E27FC236}">
                  <a16:creationId xmlns:a16="http://schemas.microsoft.com/office/drawing/2014/main" id="{0121FD37-47A5-4A91-8F43-F2053F67B552}"/>
                </a:ext>
              </a:extLst>
            </p:cNvPr>
            <p:cNvSpPr>
              <a:spLocks noChangeArrowheads="1"/>
            </p:cNvSpPr>
            <p:nvPr/>
          </p:nvSpPr>
          <p:spPr bwMode="auto">
            <a:xfrm>
              <a:off x="2828925" y="34369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76" name="Oval 64">
              <a:extLst>
                <a:ext uri="{FF2B5EF4-FFF2-40B4-BE49-F238E27FC236}">
                  <a16:creationId xmlns:a16="http://schemas.microsoft.com/office/drawing/2014/main" id="{36C6E2C5-F375-4BA2-853E-B0DDB7A1A639}"/>
                </a:ext>
              </a:extLst>
            </p:cNvPr>
            <p:cNvSpPr>
              <a:spLocks noChangeArrowheads="1"/>
            </p:cNvSpPr>
            <p:nvPr/>
          </p:nvSpPr>
          <p:spPr bwMode="auto">
            <a:xfrm>
              <a:off x="2551113" y="31575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77" name="Oval 65">
              <a:extLst>
                <a:ext uri="{FF2B5EF4-FFF2-40B4-BE49-F238E27FC236}">
                  <a16:creationId xmlns:a16="http://schemas.microsoft.com/office/drawing/2014/main" id="{79476CF6-87B8-4CD7-9982-77A58BB95C62}"/>
                </a:ext>
              </a:extLst>
            </p:cNvPr>
            <p:cNvSpPr>
              <a:spLocks noChangeArrowheads="1"/>
            </p:cNvSpPr>
            <p:nvPr/>
          </p:nvSpPr>
          <p:spPr bwMode="auto">
            <a:xfrm>
              <a:off x="2266950" y="31575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78" name="Oval 66">
              <a:extLst>
                <a:ext uri="{FF2B5EF4-FFF2-40B4-BE49-F238E27FC236}">
                  <a16:creationId xmlns:a16="http://schemas.microsoft.com/office/drawing/2014/main" id="{B8EDAE5B-38D6-47EB-BE92-F0CEEF267571}"/>
                </a:ext>
              </a:extLst>
            </p:cNvPr>
            <p:cNvSpPr>
              <a:spLocks noChangeArrowheads="1"/>
            </p:cNvSpPr>
            <p:nvPr/>
          </p:nvSpPr>
          <p:spPr bwMode="auto">
            <a:xfrm>
              <a:off x="1987550" y="3157539"/>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79" name="Oval 67">
              <a:extLst>
                <a:ext uri="{FF2B5EF4-FFF2-40B4-BE49-F238E27FC236}">
                  <a16:creationId xmlns:a16="http://schemas.microsoft.com/office/drawing/2014/main" id="{2D6B87A9-341A-48A0-8C94-C349B3446930}"/>
                </a:ext>
              </a:extLst>
            </p:cNvPr>
            <p:cNvSpPr>
              <a:spLocks noChangeArrowheads="1"/>
            </p:cNvSpPr>
            <p:nvPr/>
          </p:nvSpPr>
          <p:spPr bwMode="auto">
            <a:xfrm>
              <a:off x="1709738" y="31575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80" name="Oval 68">
              <a:extLst>
                <a:ext uri="{FF2B5EF4-FFF2-40B4-BE49-F238E27FC236}">
                  <a16:creationId xmlns:a16="http://schemas.microsoft.com/office/drawing/2014/main" id="{A7D9A954-A313-4940-839B-A823B3B7EA82}"/>
                </a:ext>
              </a:extLst>
            </p:cNvPr>
            <p:cNvSpPr>
              <a:spLocks noChangeArrowheads="1"/>
            </p:cNvSpPr>
            <p:nvPr/>
          </p:nvSpPr>
          <p:spPr bwMode="auto">
            <a:xfrm>
              <a:off x="1401763" y="3157539"/>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81" name="Oval 69">
              <a:extLst>
                <a:ext uri="{FF2B5EF4-FFF2-40B4-BE49-F238E27FC236}">
                  <a16:creationId xmlns:a16="http://schemas.microsoft.com/office/drawing/2014/main" id="{B7BB3EEC-3BED-4C56-90F0-7DA0940CB866}"/>
                </a:ext>
              </a:extLst>
            </p:cNvPr>
            <p:cNvSpPr>
              <a:spLocks noChangeArrowheads="1"/>
            </p:cNvSpPr>
            <p:nvPr/>
          </p:nvSpPr>
          <p:spPr bwMode="auto">
            <a:xfrm>
              <a:off x="3386138" y="31575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82" name="Oval 70">
              <a:extLst>
                <a:ext uri="{FF2B5EF4-FFF2-40B4-BE49-F238E27FC236}">
                  <a16:creationId xmlns:a16="http://schemas.microsoft.com/office/drawing/2014/main" id="{6A84936C-7B6F-4092-91DF-69F7368C1F47}"/>
                </a:ext>
              </a:extLst>
            </p:cNvPr>
            <p:cNvSpPr>
              <a:spLocks noChangeArrowheads="1"/>
            </p:cNvSpPr>
            <p:nvPr/>
          </p:nvSpPr>
          <p:spPr bwMode="auto">
            <a:xfrm>
              <a:off x="3695700" y="31575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83" name="Oval 71">
              <a:extLst>
                <a:ext uri="{FF2B5EF4-FFF2-40B4-BE49-F238E27FC236}">
                  <a16:creationId xmlns:a16="http://schemas.microsoft.com/office/drawing/2014/main" id="{F3F980C7-6458-49C0-AE66-A07D3AC5F9B5}"/>
                </a:ext>
              </a:extLst>
            </p:cNvPr>
            <p:cNvSpPr>
              <a:spLocks noChangeArrowheads="1"/>
            </p:cNvSpPr>
            <p:nvPr/>
          </p:nvSpPr>
          <p:spPr bwMode="auto">
            <a:xfrm>
              <a:off x="3973513" y="31575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84" name="Oval 72">
              <a:extLst>
                <a:ext uri="{FF2B5EF4-FFF2-40B4-BE49-F238E27FC236}">
                  <a16:creationId xmlns:a16="http://schemas.microsoft.com/office/drawing/2014/main" id="{05C48990-AAE3-4C05-80B7-53ED1E058BC8}"/>
                </a:ext>
              </a:extLst>
            </p:cNvPr>
            <p:cNvSpPr>
              <a:spLocks noChangeArrowheads="1"/>
            </p:cNvSpPr>
            <p:nvPr/>
          </p:nvSpPr>
          <p:spPr bwMode="auto">
            <a:xfrm>
              <a:off x="3108325" y="3157539"/>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85" name="Oval 73">
              <a:extLst>
                <a:ext uri="{FF2B5EF4-FFF2-40B4-BE49-F238E27FC236}">
                  <a16:creationId xmlns:a16="http://schemas.microsoft.com/office/drawing/2014/main" id="{103CD49C-3AA5-43A0-A5A3-44ABAD653325}"/>
                </a:ext>
              </a:extLst>
            </p:cNvPr>
            <p:cNvSpPr>
              <a:spLocks noChangeArrowheads="1"/>
            </p:cNvSpPr>
            <p:nvPr/>
          </p:nvSpPr>
          <p:spPr bwMode="auto">
            <a:xfrm>
              <a:off x="2828925" y="31575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86" name="Oval 74">
              <a:extLst>
                <a:ext uri="{FF2B5EF4-FFF2-40B4-BE49-F238E27FC236}">
                  <a16:creationId xmlns:a16="http://schemas.microsoft.com/office/drawing/2014/main" id="{60998153-B3CF-4923-9B37-86B014297C5E}"/>
                </a:ext>
              </a:extLst>
            </p:cNvPr>
            <p:cNvSpPr>
              <a:spLocks noChangeArrowheads="1"/>
            </p:cNvSpPr>
            <p:nvPr/>
          </p:nvSpPr>
          <p:spPr bwMode="auto">
            <a:xfrm>
              <a:off x="1122363"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87" name="Oval 75">
              <a:extLst>
                <a:ext uri="{FF2B5EF4-FFF2-40B4-BE49-F238E27FC236}">
                  <a16:creationId xmlns:a16="http://schemas.microsoft.com/office/drawing/2014/main" id="{4E7FC440-84BF-42E1-B6E8-4AAF7D21A532}"/>
                </a:ext>
              </a:extLst>
            </p:cNvPr>
            <p:cNvSpPr>
              <a:spLocks noChangeArrowheads="1"/>
            </p:cNvSpPr>
            <p:nvPr/>
          </p:nvSpPr>
          <p:spPr bwMode="auto">
            <a:xfrm>
              <a:off x="844550"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88" name="Oval 76">
              <a:extLst>
                <a:ext uri="{FF2B5EF4-FFF2-40B4-BE49-F238E27FC236}">
                  <a16:creationId xmlns:a16="http://schemas.microsoft.com/office/drawing/2014/main" id="{D62C842F-188D-424F-B86E-13948AB60470}"/>
                </a:ext>
              </a:extLst>
            </p:cNvPr>
            <p:cNvSpPr>
              <a:spLocks noChangeArrowheads="1"/>
            </p:cNvSpPr>
            <p:nvPr/>
          </p:nvSpPr>
          <p:spPr bwMode="auto">
            <a:xfrm>
              <a:off x="566738" y="2582864"/>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89" name="Oval 77">
              <a:extLst>
                <a:ext uri="{FF2B5EF4-FFF2-40B4-BE49-F238E27FC236}">
                  <a16:creationId xmlns:a16="http://schemas.microsoft.com/office/drawing/2014/main" id="{1280DFBC-2FE7-4837-A533-BDD5D1A207D8}"/>
                </a:ext>
              </a:extLst>
            </p:cNvPr>
            <p:cNvSpPr>
              <a:spLocks noChangeArrowheads="1"/>
            </p:cNvSpPr>
            <p:nvPr/>
          </p:nvSpPr>
          <p:spPr bwMode="auto">
            <a:xfrm>
              <a:off x="287338"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90" name="Oval 78">
              <a:extLst>
                <a:ext uri="{FF2B5EF4-FFF2-40B4-BE49-F238E27FC236}">
                  <a16:creationId xmlns:a16="http://schemas.microsoft.com/office/drawing/2014/main" id="{9566D75D-1C2A-4133-8606-6F33251B00CF}"/>
                </a:ext>
              </a:extLst>
            </p:cNvPr>
            <p:cNvSpPr>
              <a:spLocks noChangeArrowheads="1"/>
            </p:cNvSpPr>
            <p:nvPr/>
          </p:nvSpPr>
          <p:spPr bwMode="auto">
            <a:xfrm>
              <a:off x="287338" y="286067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91" name="Oval 79">
              <a:extLst>
                <a:ext uri="{FF2B5EF4-FFF2-40B4-BE49-F238E27FC236}">
                  <a16:creationId xmlns:a16="http://schemas.microsoft.com/office/drawing/2014/main" id="{9E04655B-F5A2-4920-B189-9D2A0E5B5F77}"/>
                </a:ext>
              </a:extLst>
            </p:cNvPr>
            <p:cNvSpPr>
              <a:spLocks noChangeArrowheads="1"/>
            </p:cNvSpPr>
            <p:nvPr/>
          </p:nvSpPr>
          <p:spPr bwMode="auto">
            <a:xfrm>
              <a:off x="1957388"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92" name="Oval 80">
              <a:extLst>
                <a:ext uri="{FF2B5EF4-FFF2-40B4-BE49-F238E27FC236}">
                  <a16:creationId xmlns:a16="http://schemas.microsoft.com/office/drawing/2014/main" id="{2AD98E79-3C51-433F-9ADC-9BB8678D7476}"/>
                </a:ext>
              </a:extLst>
            </p:cNvPr>
            <p:cNvSpPr>
              <a:spLocks noChangeArrowheads="1"/>
            </p:cNvSpPr>
            <p:nvPr/>
          </p:nvSpPr>
          <p:spPr bwMode="auto">
            <a:xfrm>
              <a:off x="2266950" y="2582864"/>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93" name="Oval 81">
              <a:extLst>
                <a:ext uri="{FF2B5EF4-FFF2-40B4-BE49-F238E27FC236}">
                  <a16:creationId xmlns:a16="http://schemas.microsoft.com/office/drawing/2014/main" id="{3407085D-4058-4E83-9DF2-0A17B3F713BC}"/>
                </a:ext>
              </a:extLst>
            </p:cNvPr>
            <p:cNvSpPr>
              <a:spLocks noChangeArrowheads="1"/>
            </p:cNvSpPr>
            <p:nvPr/>
          </p:nvSpPr>
          <p:spPr bwMode="auto">
            <a:xfrm>
              <a:off x="2551113"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94" name="Oval 82">
              <a:extLst>
                <a:ext uri="{FF2B5EF4-FFF2-40B4-BE49-F238E27FC236}">
                  <a16:creationId xmlns:a16="http://schemas.microsoft.com/office/drawing/2014/main" id="{D04038DD-4429-4622-9ED7-4AF9DF41A174}"/>
                </a:ext>
              </a:extLst>
            </p:cNvPr>
            <p:cNvSpPr>
              <a:spLocks noChangeArrowheads="1"/>
            </p:cNvSpPr>
            <p:nvPr/>
          </p:nvSpPr>
          <p:spPr bwMode="auto">
            <a:xfrm>
              <a:off x="1679575"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95" name="Oval 83">
              <a:extLst>
                <a:ext uri="{FF2B5EF4-FFF2-40B4-BE49-F238E27FC236}">
                  <a16:creationId xmlns:a16="http://schemas.microsoft.com/office/drawing/2014/main" id="{0FF16DB8-02C3-4CC1-921F-1EEDC3E30ABE}"/>
                </a:ext>
              </a:extLst>
            </p:cNvPr>
            <p:cNvSpPr>
              <a:spLocks noChangeArrowheads="1"/>
            </p:cNvSpPr>
            <p:nvPr/>
          </p:nvSpPr>
          <p:spPr bwMode="auto">
            <a:xfrm>
              <a:off x="1401763" y="2582864"/>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96" name="Oval 84">
              <a:extLst>
                <a:ext uri="{FF2B5EF4-FFF2-40B4-BE49-F238E27FC236}">
                  <a16:creationId xmlns:a16="http://schemas.microsoft.com/office/drawing/2014/main" id="{DC572E58-A7F2-4B5C-B23A-4CF9432E985F}"/>
                </a:ext>
              </a:extLst>
            </p:cNvPr>
            <p:cNvSpPr>
              <a:spLocks noChangeArrowheads="1"/>
            </p:cNvSpPr>
            <p:nvPr/>
          </p:nvSpPr>
          <p:spPr bwMode="auto">
            <a:xfrm>
              <a:off x="1122363"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97" name="Oval 85">
              <a:extLst>
                <a:ext uri="{FF2B5EF4-FFF2-40B4-BE49-F238E27FC236}">
                  <a16:creationId xmlns:a16="http://schemas.microsoft.com/office/drawing/2014/main" id="{FA7CFCC2-1117-46CD-94FF-F7CF2C301A2B}"/>
                </a:ext>
              </a:extLst>
            </p:cNvPr>
            <p:cNvSpPr>
              <a:spLocks noChangeArrowheads="1"/>
            </p:cNvSpPr>
            <p:nvPr/>
          </p:nvSpPr>
          <p:spPr bwMode="auto">
            <a:xfrm>
              <a:off x="844550"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98" name="Oval 86">
              <a:extLst>
                <a:ext uri="{FF2B5EF4-FFF2-40B4-BE49-F238E27FC236}">
                  <a16:creationId xmlns:a16="http://schemas.microsoft.com/office/drawing/2014/main" id="{D8A1972E-512E-418C-965C-7FB3620A9008}"/>
                </a:ext>
              </a:extLst>
            </p:cNvPr>
            <p:cNvSpPr>
              <a:spLocks noChangeArrowheads="1"/>
            </p:cNvSpPr>
            <p:nvPr/>
          </p:nvSpPr>
          <p:spPr bwMode="auto">
            <a:xfrm>
              <a:off x="566738" y="230346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99" name="Oval 87">
              <a:extLst>
                <a:ext uri="{FF2B5EF4-FFF2-40B4-BE49-F238E27FC236}">
                  <a16:creationId xmlns:a16="http://schemas.microsoft.com/office/drawing/2014/main" id="{FD30A40C-D2E2-44E3-BB3B-3790DF24C17F}"/>
                </a:ext>
              </a:extLst>
            </p:cNvPr>
            <p:cNvSpPr>
              <a:spLocks noChangeArrowheads="1"/>
            </p:cNvSpPr>
            <p:nvPr/>
          </p:nvSpPr>
          <p:spPr bwMode="auto">
            <a:xfrm>
              <a:off x="287338"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00" name="Oval 88">
              <a:extLst>
                <a:ext uri="{FF2B5EF4-FFF2-40B4-BE49-F238E27FC236}">
                  <a16:creationId xmlns:a16="http://schemas.microsoft.com/office/drawing/2014/main" id="{4BD0304F-82CC-4EE6-81E8-9AFDA5388117}"/>
                </a:ext>
              </a:extLst>
            </p:cNvPr>
            <p:cNvSpPr>
              <a:spLocks noChangeArrowheads="1"/>
            </p:cNvSpPr>
            <p:nvPr/>
          </p:nvSpPr>
          <p:spPr bwMode="auto">
            <a:xfrm>
              <a:off x="1957388"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01" name="Oval 89">
              <a:extLst>
                <a:ext uri="{FF2B5EF4-FFF2-40B4-BE49-F238E27FC236}">
                  <a16:creationId xmlns:a16="http://schemas.microsoft.com/office/drawing/2014/main" id="{F65C7496-3D20-4ED1-9167-E4442AFA9B2E}"/>
                </a:ext>
              </a:extLst>
            </p:cNvPr>
            <p:cNvSpPr>
              <a:spLocks noChangeArrowheads="1"/>
            </p:cNvSpPr>
            <p:nvPr/>
          </p:nvSpPr>
          <p:spPr bwMode="auto">
            <a:xfrm>
              <a:off x="2266950" y="230346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02" name="Oval 90">
              <a:extLst>
                <a:ext uri="{FF2B5EF4-FFF2-40B4-BE49-F238E27FC236}">
                  <a16:creationId xmlns:a16="http://schemas.microsoft.com/office/drawing/2014/main" id="{C3CC81F0-9DDA-4E0A-BC6D-35EC72548F50}"/>
                </a:ext>
              </a:extLst>
            </p:cNvPr>
            <p:cNvSpPr>
              <a:spLocks noChangeArrowheads="1"/>
            </p:cNvSpPr>
            <p:nvPr/>
          </p:nvSpPr>
          <p:spPr bwMode="auto">
            <a:xfrm>
              <a:off x="2551113"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03" name="Oval 91">
              <a:extLst>
                <a:ext uri="{FF2B5EF4-FFF2-40B4-BE49-F238E27FC236}">
                  <a16:creationId xmlns:a16="http://schemas.microsoft.com/office/drawing/2014/main" id="{D8A9E8C2-4E6C-4DE9-B04F-976DE081E356}"/>
                </a:ext>
              </a:extLst>
            </p:cNvPr>
            <p:cNvSpPr>
              <a:spLocks noChangeArrowheads="1"/>
            </p:cNvSpPr>
            <p:nvPr/>
          </p:nvSpPr>
          <p:spPr bwMode="auto">
            <a:xfrm>
              <a:off x="2828925"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04" name="Oval 92">
              <a:extLst>
                <a:ext uri="{FF2B5EF4-FFF2-40B4-BE49-F238E27FC236}">
                  <a16:creationId xmlns:a16="http://schemas.microsoft.com/office/drawing/2014/main" id="{463E53DC-93A6-4635-B711-A49EDBE2C3A0}"/>
                </a:ext>
              </a:extLst>
            </p:cNvPr>
            <p:cNvSpPr>
              <a:spLocks noChangeArrowheads="1"/>
            </p:cNvSpPr>
            <p:nvPr/>
          </p:nvSpPr>
          <p:spPr bwMode="auto">
            <a:xfrm>
              <a:off x="1679575"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05" name="Oval 93">
              <a:extLst>
                <a:ext uri="{FF2B5EF4-FFF2-40B4-BE49-F238E27FC236}">
                  <a16:creationId xmlns:a16="http://schemas.microsoft.com/office/drawing/2014/main" id="{E13586A6-9445-4DDF-A048-992FA16AC725}"/>
                </a:ext>
              </a:extLst>
            </p:cNvPr>
            <p:cNvSpPr>
              <a:spLocks noChangeArrowheads="1"/>
            </p:cNvSpPr>
            <p:nvPr/>
          </p:nvSpPr>
          <p:spPr bwMode="auto">
            <a:xfrm>
              <a:off x="1401763" y="230346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06" name="Oval 94">
              <a:extLst>
                <a:ext uri="{FF2B5EF4-FFF2-40B4-BE49-F238E27FC236}">
                  <a16:creationId xmlns:a16="http://schemas.microsoft.com/office/drawing/2014/main" id="{AC2562D8-1BFF-44C0-89E2-BFA473F183D5}"/>
                </a:ext>
              </a:extLst>
            </p:cNvPr>
            <p:cNvSpPr>
              <a:spLocks noChangeArrowheads="1"/>
            </p:cNvSpPr>
            <p:nvPr/>
          </p:nvSpPr>
          <p:spPr bwMode="auto">
            <a:xfrm>
              <a:off x="1122363"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07" name="Oval 95">
              <a:extLst>
                <a:ext uri="{FF2B5EF4-FFF2-40B4-BE49-F238E27FC236}">
                  <a16:creationId xmlns:a16="http://schemas.microsoft.com/office/drawing/2014/main" id="{A82FC7E1-8459-4220-B3FF-3103C3D38588}"/>
                </a:ext>
              </a:extLst>
            </p:cNvPr>
            <p:cNvSpPr>
              <a:spLocks noChangeArrowheads="1"/>
            </p:cNvSpPr>
            <p:nvPr/>
          </p:nvSpPr>
          <p:spPr bwMode="auto">
            <a:xfrm>
              <a:off x="844550"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08" name="Oval 96">
              <a:extLst>
                <a:ext uri="{FF2B5EF4-FFF2-40B4-BE49-F238E27FC236}">
                  <a16:creationId xmlns:a16="http://schemas.microsoft.com/office/drawing/2014/main" id="{9AE6DA2B-D882-4238-88A4-5CC1A5882762}"/>
                </a:ext>
              </a:extLst>
            </p:cNvPr>
            <p:cNvSpPr>
              <a:spLocks noChangeArrowheads="1"/>
            </p:cNvSpPr>
            <p:nvPr/>
          </p:nvSpPr>
          <p:spPr bwMode="auto">
            <a:xfrm>
              <a:off x="566738" y="20256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09" name="Oval 97">
              <a:extLst>
                <a:ext uri="{FF2B5EF4-FFF2-40B4-BE49-F238E27FC236}">
                  <a16:creationId xmlns:a16="http://schemas.microsoft.com/office/drawing/2014/main" id="{0BFDE01A-FFCF-4FE3-B7D7-2AAD9FCC4D21}"/>
                </a:ext>
              </a:extLst>
            </p:cNvPr>
            <p:cNvSpPr>
              <a:spLocks noChangeArrowheads="1"/>
            </p:cNvSpPr>
            <p:nvPr/>
          </p:nvSpPr>
          <p:spPr bwMode="auto">
            <a:xfrm>
              <a:off x="287338"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10" name="Oval 98">
              <a:extLst>
                <a:ext uri="{FF2B5EF4-FFF2-40B4-BE49-F238E27FC236}">
                  <a16:creationId xmlns:a16="http://schemas.microsoft.com/office/drawing/2014/main" id="{95DF8BE9-CF77-4DD5-8AF8-1E10B89BBC7E}"/>
                </a:ext>
              </a:extLst>
            </p:cNvPr>
            <p:cNvSpPr>
              <a:spLocks noChangeArrowheads="1"/>
            </p:cNvSpPr>
            <p:nvPr/>
          </p:nvSpPr>
          <p:spPr bwMode="auto">
            <a:xfrm>
              <a:off x="9525" y="20256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11" name="Oval 99">
              <a:extLst>
                <a:ext uri="{FF2B5EF4-FFF2-40B4-BE49-F238E27FC236}">
                  <a16:creationId xmlns:a16="http://schemas.microsoft.com/office/drawing/2014/main" id="{B788378B-CCCD-463F-9B5D-0019BD35F1B7}"/>
                </a:ext>
              </a:extLst>
            </p:cNvPr>
            <p:cNvSpPr>
              <a:spLocks noChangeArrowheads="1"/>
            </p:cNvSpPr>
            <p:nvPr/>
          </p:nvSpPr>
          <p:spPr bwMode="auto">
            <a:xfrm>
              <a:off x="1957388"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12" name="Oval 100">
              <a:extLst>
                <a:ext uri="{FF2B5EF4-FFF2-40B4-BE49-F238E27FC236}">
                  <a16:creationId xmlns:a16="http://schemas.microsoft.com/office/drawing/2014/main" id="{6B910380-6260-4BE1-A53A-CCC78F1EA8E9}"/>
                </a:ext>
              </a:extLst>
            </p:cNvPr>
            <p:cNvSpPr>
              <a:spLocks noChangeArrowheads="1"/>
            </p:cNvSpPr>
            <p:nvPr/>
          </p:nvSpPr>
          <p:spPr bwMode="auto">
            <a:xfrm>
              <a:off x="2266950"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13" name="Oval 101">
              <a:extLst>
                <a:ext uri="{FF2B5EF4-FFF2-40B4-BE49-F238E27FC236}">
                  <a16:creationId xmlns:a16="http://schemas.microsoft.com/office/drawing/2014/main" id="{6B021E97-EDBA-4DFB-A6AA-34F7BEB336A1}"/>
                </a:ext>
              </a:extLst>
            </p:cNvPr>
            <p:cNvSpPr>
              <a:spLocks noChangeArrowheads="1"/>
            </p:cNvSpPr>
            <p:nvPr/>
          </p:nvSpPr>
          <p:spPr bwMode="auto">
            <a:xfrm>
              <a:off x="2551113"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14" name="Oval 102">
              <a:extLst>
                <a:ext uri="{FF2B5EF4-FFF2-40B4-BE49-F238E27FC236}">
                  <a16:creationId xmlns:a16="http://schemas.microsoft.com/office/drawing/2014/main" id="{0056CAE6-8EEA-4FD6-9BD5-AF41795931B6}"/>
                </a:ext>
              </a:extLst>
            </p:cNvPr>
            <p:cNvSpPr>
              <a:spLocks noChangeArrowheads="1"/>
            </p:cNvSpPr>
            <p:nvPr/>
          </p:nvSpPr>
          <p:spPr bwMode="auto">
            <a:xfrm>
              <a:off x="2828925"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15" name="Oval 103">
              <a:extLst>
                <a:ext uri="{FF2B5EF4-FFF2-40B4-BE49-F238E27FC236}">
                  <a16:creationId xmlns:a16="http://schemas.microsoft.com/office/drawing/2014/main" id="{D6801537-158A-4627-B278-623AC478F2F6}"/>
                </a:ext>
              </a:extLst>
            </p:cNvPr>
            <p:cNvSpPr>
              <a:spLocks noChangeArrowheads="1"/>
            </p:cNvSpPr>
            <p:nvPr/>
          </p:nvSpPr>
          <p:spPr bwMode="auto">
            <a:xfrm>
              <a:off x="1679575"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16" name="Oval 104">
              <a:extLst>
                <a:ext uri="{FF2B5EF4-FFF2-40B4-BE49-F238E27FC236}">
                  <a16:creationId xmlns:a16="http://schemas.microsoft.com/office/drawing/2014/main" id="{533FDDBD-27AE-4E48-8335-B289C10A26D6}"/>
                </a:ext>
              </a:extLst>
            </p:cNvPr>
            <p:cNvSpPr>
              <a:spLocks noChangeArrowheads="1"/>
            </p:cNvSpPr>
            <p:nvPr/>
          </p:nvSpPr>
          <p:spPr bwMode="auto">
            <a:xfrm>
              <a:off x="1401763" y="20256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17" name="Oval 105">
              <a:extLst>
                <a:ext uri="{FF2B5EF4-FFF2-40B4-BE49-F238E27FC236}">
                  <a16:creationId xmlns:a16="http://schemas.microsoft.com/office/drawing/2014/main" id="{0C484C5A-4418-4FBB-BAF9-5B05BD608CF5}"/>
                </a:ext>
              </a:extLst>
            </p:cNvPr>
            <p:cNvSpPr>
              <a:spLocks noChangeArrowheads="1"/>
            </p:cNvSpPr>
            <p:nvPr/>
          </p:nvSpPr>
          <p:spPr bwMode="auto">
            <a:xfrm>
              <a:off x="7943850"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18" name="Oval 106">
              <a:extLst>
                <a:ext uri="{FF2B5EF4-FFF2-40B4-BE49-F238E27FC236}">
                  <a16:creationId xmlns:a16="http://schemas.microsoft.com/office/drawing/2014/main" id="{B29746D3-3D51-4008-9C72-A778CD01BFF1}"/>
                </a:ext>
              </a:extLst>
            </p:cNvPr>
            <p:cNvSpPr>
              <a:spLocks noChangeArrowheads="1"/>
            </p:cNvSpPr>
            <p:nvPr/>
          </p:nvSpPr>
          <p:spPr bwMode="auto">
            <a:xfrm>
              <a:off x="7664450"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19" name="Oval 107">
              <a:extLst>
                <a:ext uri="{FF2B5EF4-FFF2-40B4-BE49-F238E27FC236}">
                  <a16:creationId xmlns:a16="http://schemas.microsoft.com/office/drawing/2014/main" id="{B29D77DD-D600-4E6A-B83F-64BF6C52BCCE}"/>
                </a:ext>
              </a:extLst>
            </p:cNvPr>
            <p:cNvSpPr>
              <a:spLocks noChangeArrowheads="1"/>
            </p:cNvSpPr>
            <p:nvPr/>
          </p:nvSpPr>
          <p:spPr bwMode="auto">
            <a:xfrm>
              <a:off x="7386638"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20" name="Oval 108">
              <a:extLst>
                <a:ext uri="{FF2B5EF4-FFF2-40B4-BE49-F238E27FC236}">
                  <a16:creationId xmlns:a16="http://schemas.microsoft.com/office/drawing/2014/main" id="{B9BF1E7B-EFD2-4409-8F2E-BB06B74F3C60}"/>
                </a:ext>
              </a:extLst>
            </p:cNvPr>
            <p:cNvSpPr>
              <a:spLocks noChangeArrowheads="1"/>
            </p:cNvSpPr>
            <p:nvPr/>
          </p:nvSpPr>
          <p:spPr bwMode="auto">
            <a:xfrm>
              <a:off x="7108825"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21" name="Oval 109">
              <a:extLst>
                <a:ext uri="{FF2B5EF4-FFF2-40B4-BE49-F238E27FC236}">
                  <a16:creationId xmlns:a16="http://schemas.microsoft.com/office/drawing/2014/main" id="{D4B3A972-9861-4EA4-BFBF-7E5EC3AC7A48}"/>
                </a:ext>
              </a:extLst>
            </p:cNvPr>
            <p:cNvSpPr>
              <a:spLocks noChangeArrowheads="1"/>
            </p:cNvSpPr>
            <p:nvPr/>
          </p:nvSpPr>
          <p:spPr bwMode="auto">
            <a:xfrm>
              <a:off x="7386638" y="17462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22" name="Oval 110">
              <a:extLst>
                <a:ext uri="{FF2B5EF4-FFF2-40B4-BE49-F238E27FC236}">
                  <a16:creationId xmlns:a16="http://schemas.microsoft.com/office/drawing/2014/main" id="{7B9C065A-AA91-4EE3-B36F-68E510F81D23}"/>
                </a:ext>
              </a:extLst>
            </p:cNvPr>
            <p:cNvSpPr>
              <a:spLocks noChangeArrowheads="1"/>
            </p:cNvSpPr>
            <p:nvPr/>
          </p:nvSpPr>
          <p:spPr bwMode="auto">
            <a:xfrm>
              <a:off x="7108825" y="17462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23" name="Oval 111">
              <a:extLst>
                <a:ext uri="{FF2B5EF4-FFF2-40B4-BE49-F238E27FC236}">
                  <a16:creationId xmlns:a16="http://schemas.microsoft.com/office/drawing/2014/main" id="{F7BC533C-3728-4E78-8D9C-5439A9394DC3}"/>
                </a:ext>
              </a:extLst>
            </p:cNvPr>
            <p:cNvSpPr>
              <a:spLocks noChangeArrowheads="1"/>
            </p:cNvSpPr>
            <p:nvPr/>
          </p:nvSpPr>
          <p:spPr bwMode="auto">
            <a:xfrm>
              <a:off x="6829425"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24" name="Oval 112">
              <a:extLst>
                <a:ext uri="{FF2B5EF4-FFF2-40B4-BE49-F238E27FC236}">
                  <a16:creationId xmlns:a16="http://schemas.microsoft.com/office/drawing/2014/main" id="{28FAFFAC-CAB4-4418-B4CA-F5A85497CA4B}"/>
                </a:ext>
              </a:extLst>
            </p:cNvPr>
            <p:cNvSpPr>
              <a:spLocks noChangeArrowheads="1"/>
            </p:cNvSpPr>
            <p:nvPr/>
          </p:nvSpPr>
          <p:spPr bwMode="auto">
            <a:xfrm>
              <a:off x="8778875"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25" name="Oval 113">
              <a:extLst>
                <a:ext uri="{FF2B5EF4-FFF2-40B4-BE49-F238E27FC236}">
                  <a16:creationId xmlns:a16="http://schemas.microsoft.com/office/drawing/2014/main" id="{47E84010-1642-4579-8E93-957BA8655D47}"/>
                </a:ext>
              </a:extLst>
            </p:cNvPr>
            <p:cNvSpPr>
              <a:spLocks noChangeArrowheads="1"/>
            </p:cNvSpPr>
            <p:nvPr/>
          </p:nvSpPr>
          <p:spPr bwMode="auto">
            <a:xfrm>
              <a:off x="9093200"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26" name="Oval 114">
              <a:extLst>
                <a:ext uri="{FF2B5EF4-FFF2-40B4-BE49-F238E27FC236}">
                  <a16:creationId xmlns:a16="http://schemas.microsoft.com/office/drawing/2014/main" id="{774A8DC8-4756-4CFC-8D0D-1D0FC56296E5}"/>
                </a:ext>
              </a:extLst>
            </p:cNvPr>
            <p:cNvSpPr>
              <a:spLocks noChangeArrowheads="1"/>
            </p:cNvSpPr>
            <p:nvPr/>
          </p:nvSpPr>
          <p:spPr bwMode="auto">
            <a:xfrm>
              <a:off x="9372600"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27" name="Oval 115">
              <a:extLst>
                <a:ext uri="{FF2B5EF4-FFF2-40B4-BE49-F238E27FC236}">
                  <a16:creationId xmlns:a16="http://schemas.microsoft.com/office/drawing/2014/main" id="{C14B76FC-0DF5-4F9D-91E9-C46C63061366}"/>
                </a:ext>
              </a:extLst>
            </p:cNvPr>
            <p:cNvSpPr>
              <a:spLocks noChangeArrowheads="1"/>
            </p:cNvSpPr>
            <p:nvPr/>
          </p:nvSpPr>
          <p:spPr bwMode="auto">
            <a:xfrm>
              <a:off x="9650413"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28" name="Oval 116">
              <a:extLst>
                <a:ext uri="{FF2B5EF4-FFF2-40B4-BE49-F238E27FC236}">
                  <a16:creationId xmlns:a16="http://schemas.microsoft.com/office/drawing/2014/main" id="{993B08C7-CEBD-4AC2-BE8E-3E160735ACEA}"/>
                </a:ext>
              </a:extLst>
            </p:cNvPr>
            <p:cNvSpPr>
              <a:spLocks noChangeArrowheads="1"/>
            </p:cNvSpPr>
            <p:nvPr/>
          </p:nvSpPr>
          <p:spPr bwMode="auto">
            <a:xfrm>
              <a:off x="8501063"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29" name="Oval 117">
              <a:extLst>
                <a:ext uri="{FF2B5EF4-FFF2-40B4-BE49-F238E27FC236}">
                  <a16:creationId xmlns:a16="http://schemas.microsoft.com/office/drawing/2014/main" id="{6AF332A7-6729-46DC-BC9F-0F5F7DC26A7F}"/>
                </a:ext>
              </a:extLst>
            </p:cNvPr>
            <p:cNvSpPr>
              <a:spLocks noChangeArrowheads="1"/>
            </p:cNvSpPr>
            <p:nvPr/>
          </p:nvSpPr>
          <p:spPr bwMode="auto">
            <a:xfrm>
              <a:off x="8221663"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30" name="Oval 118">
              <a:extLst>
                <a:ext uri="{FF2B5EF4-FFF2-40B4-BE49-F238E27FC236}">
                  <a16:creationId xmlns:a16="http://schemas.microsoft.com/office/drawing/2014/main" id="{3AC6DC5D-ADD2-42B7-A847-81D43F555B9D}"/>
                </a:ext>
              </a:extLst>
            </p:cNvPr>
            <p:cNvSpPr>
              <a:spLocks noChangeArrowheads="1"/>
            </p:cNvSpPr>
            <p:nvPr/>
          </p:nvSpPr>
          <p:spPr bwMode="auto">
            <a:xfrm>
              <a:off x="11079163"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31" name="Oval 119">
              <a:extLst>
                <a:ext uri="{FF2B5EF4-FFF2-40B4-BE49-F238E27FC236}">
                  <a16:creationId xmlns:a16="http://schemas.microsoft.com/office/drawing/2014/main" id="{BE298C4A-5944-4F31-9704-AEBA1D8EFBB6}"/>
                </a:ext>
              </a:extLst>
            </p:cNvPr>
            <p:cNvSpPr>
              <a:spLocks noChangeArrowheads="1"/>
            </p:cNvSpPr>
            <p:nvPr/>
          </p:nvSpPr>
          <p:spPr bwMode="auto">
            <a:xfrm>
              <a:off x="10799763"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32" name="Oval 120">
              <a:extLst>
                <a:ext uri="{FF2B5EF4-FFF2-40B4-BE49-F238E27FC236}">
                  <a16:creationId xmlns:a16="http://schemas.microsoft.com/office/drawing/2014/main" id="{DD2FDA7A-B3CC-45B4-8F18-F02F397F8633}"/>
                </a:ext>
              </a:extLst>
            </p:cNvPr>
            <p:cNvSpPr>
              <a:spLocks noChangeArrowheads="1"/>
            </p:cNvSpPr>
            <p:nvPr/>
          </p:nvSpPr>
          <p:spPr bwMode="auto">
            <a:xfrm>
              <a:off x="10521950"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33" name="Oval 121">
              <a:extLst>
                <a:ext uri="{FF2B5EF4-FFF2-40B4-BE49-F238E27FC236}">
                  <a16:creationId xmlns:a16="http://schemas.microsoft.com/office/drawing/2014/main" id="{F6A9EE8A-0743-4508-B0CE-19B9238591E7}"/>
                </a:ext>
              </a:extLst>
            </p:cNvPr>
            <p:cNvSpPr>
              <a:spLocks noChangeArrowheads="1"/>
            </p:cNvSpPr>
            <p:nvPr/>
          </p:nvSpPr>
          <p:spPr bwMode="auto">
            <a:xfrm>
              <a:off x="10244138"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34" name="Oval 122">
              <a:extLst>
                <a:ext uri="{FF2B5EF4-FFF2-40B4-BE49-F238E27FC236}">
                  <a16:creationId xmlns:a16="http://schemas.microsoft.com/office/drawing/2014/main" id="{54F7B876-FF99-4FD4-BAFC-F35B23A63BFA}"/>
                </a:ext>
              </a:extLst>
            </p:cNvPr>
            <p:cNvSpPr>
              <a:spLocks noChangeArrowheads="1"/>
            </p:cNvSpPr>
            <p:nvPr/>
          </p:nvSpPr>
          <p:spPr bwMode="auto">
            <a:xfrm>
              <a:off x="9964738"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35" name="Oval 123">
              <a:extLst>
                <a:ext uri="{FF2B5EF4-FFF2-40B4-BE49-F238E27FC236}">
                  <a16:creationId xmlns:a16="http://schemas.microsoft.com/office/drawing/2014/main" id="{207B12F0-29CA-49DE-AB42-F5869775B6C1}"/>
                </a:ext>
              </a:extLst>
            </p:cNvPr>
            <p:cNvSpPr>
              <a:spLocks noChangeArrowheads="1"/>
            </p:cNvSpPr>
            <p:nvPr/>
          </p:nvSpPr>
          <p:spPr bwMode="auto">
            <a:xfrm>
              <a:off x="11914188"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36" name="Oval 124">
              <a:extLst>
                <a:ext uri="{FF2B5EF4-FFF2-40B4-BE49-F238E27FC236}">
                  <a16:creationId xmlns:a16="http://schemas.microsoft.com/office/drawing/2014/main" id="{742BA87D-7EA8-4446-93C7-2D28473EA10E}"/>
                </a:ext>
              </a:extLst>
            </p:cNvPr>
            <p:cNvSpPr>
              <a:spLocks noChangeArrowheads="1"/>
            </p:cNvSpPr>
            <p:nvPr/>
          </p:nvSpPr>
          <p:spPr bwMode="auto">
            <a:xfrm>
              <a:off x="12228513"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37" name="Oval 125">
              <a:extLst>
                <a:ext uri="{FF2B5EF4-FFF2-40B4-BE49-F238E27FC236}">
                  <a16:creationId xmlns:a16="http://schemas.microsoft.com/office/drawing/2014/main" id="{A1252813-9646-4D72-B68F-13A33539F080}"/>
                </a:ext>
              </a:extLst>
            </p:cNvPr>
            <p:cNvSpPr>
              <a:spLocks noChangeArrowheads="1"/>
            </p:cNvSpPr>
            <p:nvPr/>
          </p:nvSpPr>
          <p:spPr bwMode="auto">
            <a:xfrm>
              <a:off x="12506325"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38" name="Oval 126">
              <a:extLst>
                <a:ext uri="{FF2B5EF4-FFF2-40B4-BE49-F238E27FC236}">
                  <a16:creationId xmlns:a16="http://schemas.microsoft.com/office/drawing/2014/main" id="{B48967E0-FABA-4D38-912D-F0CD191047AC}"/>
                </a:ext>
              </a:extLst>
            </p:cNvPr>
            <p:cNvSpPr>
              <a:spLocks noChangeArrowheads="1"/>
            </p:cNvSpPr>
            <p:nvPr/>
          </p:nvSpPr>
          <p:spPr bwMode="auto">
            <a:xfrm>
              <a:off x="12785725"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39" name="Oval 127">
              <a:extLst>
                <a:ext uri="{FF2B5EF4-FFF2-40B4-BE49-F238E27FC236}">
                  <a16:creationId xmlns:a16="http://schemas.microsoft.com/office/drawing/2014/main" id="{D44E1DB3-5D63-4AB9-954F-EA435693B115}"/>
                </a:ext>
              </a:extLst>
            </p:cNvPr>
            <p:cNvSpPr>
              <a:spLocks noChangeArrowheads="1"/>
            </p:cNvSpPr>
            <p:nvPr/>
          </p:nvSpPr>
          <p:spPr bwMode="auto">
            <a:xfrm>
              <a:off x="13100050"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40" name="Oval 128">
              <a:extLst>
                <a:ext uri="{FF2B5EF4-FFF2-40B4-BE49-F238E27FC236}">
                  <a16:creationId xmlns:a16="http://schemas.microsoft.com/office/drawing/2014/main" id="{C8E0CF9C-343B-4F70-B039-3DE3230D479B}"/>
                </a:ext>
              </a:extLst>
            </p:cNvPr>
            <p:cNvSpPr>
              <a:spLocks noChangeArrowheads="1"/>
            </p:cNvSpPr>
            <p:nvPr/>
          </p:nvSpPr>
          <p:spPr bwMode="auto">
            <a:xfrm>
              <a:off x="13377863"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41" name="Oval 129">
              <a:extLst>
                <a:ext uri="{FF2B5EF4-FFF2-40B4-BE49-F238E27FC236}">
                  <a16:creationId xmlns:a16="http://schemas.microsoft.com/office/drawing/2014/main" id="{D7F0EC4B-AF87-45E4-B6A0-EFFCB0FE96B3}"/>
                </a:ext>
              </a:extLst>
            </p:cNvPr>
            <p:cNvSpPr>
              <a:spLocks noChangeArrowheads="1"/>
            </p:cNvSpPr>
            <p:nvPr/>
          </p:nvSpPr>
          <p:spPr bwMode="auto">
            <a:xfrm>
              <a:off x="11634788"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42" name="Oval 130">
              <a:extLst>
                <a:ext uri="{FF2B5EF4-FFF2-40B4-BE49-F238E27FC236}">
                  <a16:creationId xmlns:a16="http://schemas.microsoft.com/office/drawing/2014/main" id="{D6414751-0EE1-42D3-9E67-2889C4FF3756}"/>
                </a:ext>
              </a:extLst>
            </p:cNvPr>
            <p:cNvSpPr>
              <a:spLocks noChangeArrowheads="1"/>
            </p:cNvSpPr>
            <p:nvPr/>
          </p:nvSpPr>
          <p:spPr bwMode="auto">
            <a:xfrm>
              <a:off x="11356975"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43" name="Oval 131">
              <a:extLst>
                <a:ext uri="{FF2B5EF4-FFF2-40B4-BE49-F238E27FC236}">
                  <a16:creationId xmlns:a16="http://schemas.microsoft.com/office/drawing/2014/main" id="{26A4C817-5D4F-4A48-A7AB-728EF0B9227B}"/>
                </a:ext>
              </a:extLst>
            </p:cNvPr>
            <p:cNvSpPr>
              <a:spLocks noChangeArrowheads="1"/>
            </p:cNvSpPr>
            <p:nvPr/>
          </p:nvSpPr>
          <p:spPr bwMode="auto">
            <a:xfrm>
              <a:off x="6829425"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44" name="Oval 132">
              <a:extLst>
                <a:ext uri="{FF2B5EF4-FFF2-40B4-BE49-F238E27FC236}">
                  <a16:creationId xmlns:a16="http://schemas.microsoft.com/office/drawing/2014/main" id="{AFDCFB02-DE55-4360-8756-6E1B183CD369}"/>
                </a:ext>
              </a:extLst>
            </p:cNvPr>
            <p:cNvSpPr>
              <a:spLocks noChangeArrowheads="1"/>
            </p:cNvSpPr>
            <p:nvPr/>
          </p:nvSpPr>
          <p:spPr bwMode="auto">
            <a:xfrm>
              <a:off x="6551613"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45" name="Oval 133">
              <a:extLst>
                <a:ext uri="{FF2B5EF4-FFF2-40B4-BE49-F238E27FC236}">
                  <a16:creationId xmlns:a16="http://schemas.microsoft.com/office/drawing/2014/main" id="{FD7E653A-195A-4265-B491-C87F3D280667}"/>
                </a:ext>
              </a:extLst>
            </p:cNvPr>
            <p:cNvSpPr>
              <a:spLocks noChangeArrowheads="1"/>
            </p:cNvSpPr>
            <p:nvPr/>
          </p:nvSpPr>
          <p:spPr bwMode="auto">
            <a:xfrm>
              <a:off x="6273800"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46" name="Oval 134">
              <a:extLst>
                <a:ext uri="{FF2B5EF4-FFF2-40B4-BE49-F238E27FC236}">
                  <a16:creationId xmlns:a16="http://schemas.microsoft.com/office/drawing/2014/main" id="{09085A39-4643-45AC-A91A-0368F62DFF49}"/>
                </a:ext>
              </a:extLst>
            </p:cNvPr>
            <p:cNvSpPr>
              <a:spLocks noChangeArrowheads="1"/>
            </p:cNvSpPr>
            <p:nvPr/>
          </p:nvSpPr>
          <p:spPr bwMode="auto">
            <a:xfrm>
              <a:off x="5994400"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47" name="Oval 135">
              <a:extLst>
                <a:ext uri="{FF2B5EF4-FFF2-40B4-BE49-F238E27FC236}">
                  <a16:creationId xmlns:a16="http://schemas.microsoft.com/office/drawing/2014/main" id="{00D631C0-AC92-44C7-8C66-BE04348AAE82}"/>
                </a:ext>
              </a:extLst>
            </p:cNvPr>
            <p:cNvSpPr>
              <a:spLocks noChangeArrowheads="1"/>
            </p:cNvSpPr>
            <p:nvPr/>
          </p:nvSpPr>
          <p:spPr bwMode="auto">
            <a:xfrm>
              <a:off x="5994400"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48" name="Oval 136">
              <a:extLst>
                <a:ext uri="{FF2B5EF4-FFF2-40B4-BE49-F238E27FC236}">
                  <a16:creationId xmlns:a16="http://schemas.microsoft.com/office/drawing/2014/main" id="{BEBD254E-43E6-430C-92C3-A652BBA9993E}"/>
                </a:ext>
              </a:extLst>
            </p:cNvPr>
            <p:cNvSpPr>
              <a:spLocks noChangeArrowheads="1"/>
            </p:cNvSpPr>
            <p:nvPr/>
          </p:nvSpPr>
          <p:spPr bwMode="auto">
            <a:xfrm>
              <a:off x="5716588"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49" name="Oval 137">
              <a:extLst>
                <a:ext uri="{FF2B5EF4-FFF2-40B4-BE49-F238E27FC236}">
                  <a16:creationId xmlns:a16="http://schemas.microsoft.com/office/drawing/2014/main" id="{0B47CD24-A909-422A-B41B-EF6D05DED976}"/>
                </a:ext>
              </a:extLst>
            </p:cNvPr>
            <p:cNvSpPr>
              <a:spLocks noChangeArrowheads="1"/>
            </p:cNvSpPr>
            <p:nvPr/>
          </p:nvSpPr>
          <p:spPr bwMode="auto">
            <a:xfrm>
              <a:off x="7664450"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50" name="Oval 138">
              <a:extLst>
                <a:ext uri="{FF2B5EF4-FFF2-40B4-BE49-F238E27FC236}">
                  <a16:creationId xmlns:a16="http://schemas.microsoft.com/office/drawing/2014/main" id="{288EAFDC-B2EC-4F9C-BF96-232D5E87CA05}"/>
                </a:ext>
              </a:extLst>
            </p:cNvPr>
            <p:cNvSpPr>
              <a:spLocks noChangeArrowheads="1"/>
            </p:cNvSpPr>
            <p:nvPr/>
          </p:nvSpPr>
          <p:spPr bwMode="auto">
            <a:xfrm>
              <a:off x="7980363"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51" name="Oval 139">
              <a:extLst>
                <a:ext uri="{FF2B5EF4-FFF2-40B4-BE49-F238E27FC236}">
                  <a16:creationId xmlns:a16="http://schemas.microsoft.com/office/drawing/2014/main" id="{274AEC65-DEF4-43E3-82CC-102D5AE46236}"/>
                </a:ext>
              </a:extLst>
            </p:cNvPr>
            <p:cNvSpPr>
              <a:spLocks noChangeArrowheads="1"/>
            </p:cNvSpPr>
            <p:nvPr/>
          </p:nvSpPr>
          <p:spPr bwMode="auto">
            <a:xfrm>
              <a:off x="8258175"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52" name="Oval 140">
              <a:extLst>
                <a:ext uri="{FF2B5EF4-FFF2-40B4-BE49-F238E27FC236}">
                  <a16:creationId xmlns:a16="http://schemas.microsoft.com/office/drawing/2014/main" id="{F2C2F534-3F52-4790-B5E2-AD1AB862E249}"/>
                </a:ext>
              </a:extLst>
            </p:cNvPr>
            <p:cNvSpPr>
              <a:spLocks noChangeArrowheads="1"/>
            </p:cNvSpPr>
            <p:nvPr/>
          </p:nvSpPr>
          <p:spPr bwMode="auto">
            <a:xfrm>
              <a:off x="8535988"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53" name="Oval 141">
              <a:extLst>
                <a:ext uri="{FF2B5EF4-FFF2-40B4-BE49-F238E27FC236}">
                  <a16:creationId xmlns:a16="http://schemas.microsoft.com/office/drawing/2014/main" id="{FE275AD5-B06F-4AB8-B16A-7612403F8919}"/>
                </a:ext>
              </a:extLst>
            </p:cNvPr>
            <p:cNvSpPr>
              <a:spLocks noChangeArrowheads="1"/>
            </p:cNvSpPr>
            <p:nvPr/>
          </p:nvSpPr>
          <p:spPr bwMode="auto">
            <a:xfrm>
              <a:off x="7386638"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54" name="Oval 142">
              <a:extLst>
                <a:ext uri="{FF2B5EF4-FFF2-40B4-BE49-F238E27FC236}">
                  <a16:creationId xmlns:a16="http://schemas.microsoft.com/office/drawing/2014/main" id="{9EC94ABF-0C10-403B-81CC-E5589488401C}"/>
                </a:ext>
              </a:extLst>
            </p:cNvPr>
            <p:cNvSpPr>
              <a:spLocks noChangeArrowheads="1"/>
            </p:cNvSpPr>
            <p:nvPr/>
          </p:nvSpPr>
          <p:spPr bwMode="auto">
            <a:xfrm>
              <a:off x="7108825"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55" name="Oval 143">
              <a:extLst>
                <a:ext uri="{FF2B5EF4-FFF2-40B4-BE49-F238E27FC236}">
                  <a16:creationId xmlns:a16="http://schemas.microsoft.com/office/drawing/2014/main" id="{231A3100-AB67-41CE-B8FC-4E7955392852}"/>
                </a:ext>
              </a:extLst>
            </p:cNvPr>
            <p:cNvSpPr>
              <a:spLocks noChangeArrowheads="1"/>
            </p:cNvSpPr>
            <p:nvPr/>
          </p:nvSpPr>
          <p:spPr bwMode="auto">
            <a:xfrm>
              <a:off x="9964738"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56" name="Oval 144">
              <a:extLst>
                <a:ext uri="{FF2B5EF4-FFF2-40B4-BE49-F238E27FC236}">
                  <a16:creationId xmlns:a16="http://schemas.microsoft.com/office/drawing/2014/main" id="{7CFC5892-B48A-4DBB-9DB5-C880AC546267}"/>
                </a:ext>
              </a:extLst>
            </p:cNvPr>
            <p:cNvSpPr>
              <a:spLocks noChangeArrowheads="1"/>
            </p:cNvSpPr>
            <p:nvPr/>
          </p:nvSpPr>
          <p:spPr bwMode="auto">
            <a:xfrm>
              <a:off x="9686925"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57" name="Oval 145">
              <a:extLst>
                <a:ext uri="{FF2B5EF4-FFF2-40B4-BE49-F238E27FC236}">
                  <a16:creationId xmlns:a16="http://schemas.microsoft.com/office/drawing/2014/main" id="{AD231A23-FB78-490D-A2E8-CD1B8CF5AE8A}"/>
                </a:ext>
              </a:extLst>
            </p:cNvPr>
            <p:cNvSpPr>
              <a:spLocks noChangeArrowheads="1"/>
            </p:cNvSpPr>
            <p:nvPr/>
          </p:nvSpPr>
          <p:spPr bwMode="auto">
            <a:xfrm>
              <a:off x="9407525" y="314007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58" name="Oval 146">
              <a:extLst>
                <a:ext uri="{FF2B5EF4-FFF2-40B4-BE49-F238E27FC236}">
                  <a16:creationId xmlns:a16="http://schemas.microsoft.com/office/drawing/2014/main" id="{F6889D35-2BDA-4936-A147-813181B02623}"/>
                </a:ext>
              </a:extLst>
            </p:cNvPr>
            <p:cNvSpPr>
              <a:spLocks noChangeArrowheads="1"/>
            </p:cNvSpPr>
            <p:nvPr/>
          </p:nvSpPr>
          <p:spPr bwMode="auto">
            <a:xfrm>
              <a:off x="9129713" y="314007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59" name="Oval 147">
              <a:extLst>
                <a:ext uri="{FF2B5EF4-FFF2-40B4-BE49-F238E27FC236}">
                  <a16:creationId xmlns:a16="http://schemas.microsoft.com/office/drawing/2014/main" id="{0EEB4FBA-8B68-46B1-96A3-BD02D9E0A443}"/>
                </a:ext>
              </a:extLst>
            </p:cNvPr>
            <p:cNvSpPr>
              <a:spLocks noChangeArrowheads="1"/>
            </p:cNvSpPr>
            <p:nvPr/>
          </p:nvSpPr>
          <p:spPr bwMode="auto">
            <a:xfrm>
              <a:off x="8851900" y="314007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60" name="Oval 148">
              <a:extLst>
                <a:ext uri="{FF2B5EF4-FFF2-40B4-BE49-F238E27FC236}">
                  <a16:creationId xmlns:a16="http://schemas.microsoft.com/office/drawing/2014/main" id="{9F1AE6E1-F82D-4F8F-88FA-EAFAD235494C}"/>
                </a:ext>
              </a:extLst>
            </p:cNvPr>
            <p:cNvSpPr>
              <a:spLocks noChangeArrowheads="1"/>
            </p:cNvSpPr>
            <p:nvPr/>
          </p:nvSpPr>
          <p:spPr bwMode="auto">
            <a:xfrm>
              <a:off x="10799763"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61" name="Oval 149">
              <a:extLst>
                <a:ext uri="{FF2B5EF4-FFF2-40B4-BE49-F238E27FC236}">
                  <a16:creationId xmlns:a16="http://schemas.microsoft.com/office/drawing/2014/main" id="{46FD1325-9935-4E56-81DC-8DF8A564A7AE}"/>
                </a:ext>
              </a:extLst>
            </p:cNvPr>
            <p:cNvSpPr>
              <a:spLocks noChangeArrowheads="1"/>
            </p:cNvSpPr>
            <p:nvPr/>
          </p:nvSpPr>
          <p:spPr bwMode="auto">
            <a:xfrm>
              <a:off x="11115675" y="314007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62" name="Oval 150">
              <a:extLst>
                <a:ext uri="{FF2B5EF4-FFF2-40B4-BE49-F238E27FC236}">
                  <a16:creationId xmlns:a16="http://schemas.microsoft.com/office/drawing/2014/main" id="{F59CC1BE-5647-496E-84D1-EBD093A30529}"/>
                </a:ext>
              </a:extLst>
            </p:cNvPr>
            <p:cNvSpPr>
              <a:spLocks noChangeArrowheads="1"/>
            </p:cNvSpPr>
            <p:nvPr/>
          </p:nvSpPr>
          <p:spPr bwMode="auto">
            <a:xfrm>
              <a:off x="11393488" y="314007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63" name="Oval 151">
              <a:extLst>
                <a:ext uri="{FF2B5EF4-FFF2-40B4-BE49-F238E27FC236}">
                  <a16:creationId xmlns:a16="http://schemas.microsoft.com/office/drawing/2014/main" id="{7E500E78-BAFC-4DA8-878E-A342A6A169E4}"/>
                </a:ext>
              </a:extLst>
            </p:cNvPr>
            <p:cNvSpPr>
              <a:spLocks noChangeArrowheads="1"/>
            </p:cNvSpPr>
            <p:nvPr/>
          </p:nvSpPr>
          <p:spPr bwMode="auto">
            <a:xfrm>
              <a:off x="12265025" y="2789239"/>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64" name="Oval 152">
              <a:extLst>
                <a:ext uri="{FF2B5EF4-FFF2-40B4-BE49-F238E27FC236}">
                  <a16:creationId xmlns:a16="http://schemas.microsoft.com/office/drawing/2014/main" id="{10F3A0A9-8287-4DAD-A00A-85E83E2B9D40}"/>
                </a:ext>
              </a:extLst>
            </p:cNvPr>
            <p:cNvSpPr>
              <a:spLocks noChangeArrowheads="1"/>
            </p:cNvSpPr>
            <p:nvPr/>
          </p:nvSpPr>
          <p:spPr bwMode="auto">
            <a:xfrm>
              <a:off x="12228513" y="31575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65" name="Oval 153">
              <a:extLst>
                <a:ext uri="{FF2B5EF4-FFF2-40B4-BE49-F238E27FC236}">
                  <a16:creationId xmlns:a16="http://schemas.microsoft.com/office/drawing/2014/main" id="{2535BAAC-DFFC-48EF-9895-62E5B41E1729}"/>
                </a:ext>
              </a:extLst>
            </p:cNvPr>
            <p:cNvSpPr>
              <a:spLocks noChangeArrowheads="1"/>
            </p:cNvSpPr>
            <p:nvPr/>
          </p:nvSpPr>
          <p:spPr bwMode="auto">
            <a:xfrm>
              <a:off x="11634788" y="375126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66" name="Oval 154">
              <a:extLst>
                <a:ext uri="{FF2B5EF4-FFF2-40B4-BE49-F238E27FC236}">
                  <a16:creationId xmlns:a16="http://schemas.microsoft.com/office/drawing/2014/main" id="{8ED7700D-0F46-4467-AC2A-338604A237DD}"/>
                </a:ext>
              </a:extLst>
            </p:cNvPr>
            <p:cNvSpPr>
              <a:spLocks noChangeArrowheads="1"/>
            </p:cNvSpPr>
            <p:nvPr/>
          </p:nvSpPr>
          <p:spPr bwMode="auto">
            <a:xfrm>
              <a:off x="11393488" y="403066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67" name="Oval 155">
              <a:extLst>
                <a:ext uri="{FF2B5EF4-FFF2-40B4-BE49-F238E27FC236}">
                  <a16:creationId xmlns:a16="http://schemas.microsoft.com/office/drawing/2014/main" id="{460A8E37-47D1-4CF9-AC14-3A9BDFD58BA2}"/>
                </a:ext>
              </a:extLst>
            </p:cNvPr>
            <p:cNvSpPr>
              <a:spLocks noChangeArrowheads="1"/>
            </p:cNvSpPr>
            <p:nvPr/>
          </p:nvSpPr>
          <p:spPr bwMode="auto">
            <a:xfrm>
              <a:off x="10521950"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68" name="Oval 156">
              <a:extLst>
                <a:ext uri="{FF2B5EF4-FFF2-40B4-BE49-F238E27FC236}">
                  <a16:creationId xmlns:a16="http://schemas.microsoft.com/office/drawing/2014/main" id="{B11EB9F2-E579-465B-A9D5-20D3E4350059}"/>
                </a:ext>
              </a:extLst>
            </p:cNvPr>
            <p:cNvSpPr>
              <a:spLocks noChangeArrowheads="1"/>
            </p:cNvSpPr>
            <p:nvPr/>
          </p:nvSpPr>
          <p:spPr bwMode="auto">
            <a:xfrm>
              <a:off x="10244138"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69" name="Oval 157">
              <a:extLst>
                <a:ext uri="{FF2B5EF4-FFF2-40B4-BE49-F238E27FC236}">
                  <a16:creationId xmlns:a16="http://schemas.microsoft.com/office/drawing/2014/main" id="{A1B92FB2-478D-48FA-8200-33E0DD22F068}"/>
                </a:ext>
              </a:extLst>
            </p:cNvPr>
            <p:cNvSpPr>
              <a:spLocks noChangeArrowheads="1"/>
            </p:cNvSpPr>
            <p:nvPr/>
          </p:nvSpPr>
          <p:spPr bwMode="auto">
            <a:xfrm>
              <a:off x="6829425"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70" name="Oval 158">
              <a:extLst>
                <a:ext uri="{FF2B5EF4-FFF2-40B4-BE49-F238E27FC236}">
                  <a16:creationId xmlns:a16="http://schemas.microsoft.com/office/drawing/2014/main" id="{A9DCAAFB-CD24-4ADC-B28B-78F669A78D3F}"/>
                </a:ext>
              </a:extLst>
            </p:cNvPr>
            <p:cNvSpPr>
              <a:spLocks noChangeArrowheads="1"/>
            </p:cNvSpPr>
            <p:nvPr/>
          </p:nvSpPr>
          <p:spPr bwMode="auto">
            <a:xfrm>
              <a:off x="6551613"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71" name="Oval 159">
              <a:extLst>
                <a:ext uri="{FF2B5EF4-FFF2-40B4-BE49-F238E27FC236}">
                  <a16:creationId xmlns:a16="http://schemas.microsoft.com/office/drawing/2014/main" id="{AE00EB83-9DFC-470D-B4F3-2B9FBF991A18}"/>
                </a:ext>
              </a:extLst>
            </p:cNvPr>
            <p:cNvSpPr>
              <a:spLocks noChangeArrowheads="1"/>
            </p:cNvSpPr>
            <p:nvPr/>
          </p:nvSpPr>
          <p:spPr bwMode="auto">
            <a:xfrm>
              <a:off x="6273800"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72" name="Oval 160">
              <a:extLst>
                <a:ext uri="{FF2B5EF4-FFF2-40B4-BE49-F238E27FC236}">
                  <a16:creationId xmlns:a16="http://schemas.microsoft.com/office/drawing/2014/main" id="{142E2F40-BFFF-4395-92CF-3AE500122EF2}"/>
                </a:ext>
              </a:extLst>
            </p:cNvPr>
            <p:cNvSpPr>
              <a:spLocks noChangeArrowheads="1"/>
            </p:cNvSpPr>
            <p:nvPr/>
          </p:nvSpPr>
          <p:spPr bwMode="auto">
            <a:xfrm>
              <a:off x="5994400"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73" name="Oval 161">
              <a:extLst>
                <a:ext uri="{FF2B5EF4-FFF2-40B4-BE49-F238E27FC236}">
                  <a16:creationId xmlns:a16="http://schemas.microsoft.com/office/drawing/2014/main" id="{FA242F29-A194-45B6-B97A-C4DD6114830B}"/>
                </a:ext>
              </a:extLst>
            </p:cNvPr>
            <p:cNvSpPr>
              <a:spLocks noChangeArrowheads="1"/>
            </p:cNvSpPr>
            <p:nvPr/>
          </p:nvSpPr>
          <p:spPr bwMode="auto">
            <a:xfrm>
              <a:off x="7664450"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74" name="Oval 162">
              <a:extLst>
                <a:ext uri="{FF2B5EF4-FFF2-40B4-BE49-F238E27FC236}">
                  <a16:creationId xmlns:a16="http://schemas.microsoft.com/office/drawing/2014/main" id="{FC1DA640-92D9-45E3-9ADA-128AE78F0B3A}"/>
                </a:ext>
              </a:extLst>
            </p:cNvPr>
            <p:cNvSpPr>
              <a:spLocks noChangeArrowheads="1"/>
            </p:cNvSpPr>
            <p:nvPr/>
          </p:nvSpPr>
          <p:spPr bwMode="auto">
            <a:xfrm>
              <a:off x="7980363"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75" name="Oval 163">
              <a:extLst>
                <a:ext uri="{FF2B5EF4-FFF2-40B4-BE49-F238E27FC236}">
                  <a16:creationId xmlns:a16="http://schemas.microsoft.com/office/drawing/2014/main" id="{E30881B1-0CD6-4F96-8FFE-76CBDFA3744D}"/>
                </a:ext>
              </a:extLst>
            </p:cNvPr>
            <p:cNvSpPr>
              <a:spLocks noChangeArrowheads="1"/>
            </p:cNvSpPr>
            <p:nvPr/>
          </p:nvSpPr>
          <p:spPr bwMode="auto">
            <a:xfrm>
              <a:off x="8258175"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76" name="Oval 164">
              <a:extLst>
                <a:ext uri="{FF2B5EF4-FFF2-40B4-BE49-F238E27FC236}">
                  <a16:creationId xmlns:a16="http://schemas.microsoft.com/office/drawing/2014/main" id="{9ACBDD59-A3B8-443B-8174-0757233D33E7}"/>
                </a:ext>
              </a:extLst>
            </p:cNvPr>
            <p:cNvSpPr>
              <a:spLocks noChangeArrowheads="1"/>
            </p:cNvSpPr>
            <p:nvPr/>
          </p:nvSpPr>
          <p:spPr bwMode="auto">
            <a:xfrm>
              <a:off x="8535988"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77" name="Oval 165">
              <a:extLst>
                <a:ext uri="{FF2B5EF4-FFF2-40B4-BE49-F238E27FC236}">
                  <a16:creationId xmlns:a16="http://schemas.microsoft.com/office/drawing/2014/main" id="{855D36B0-7A4F-4B56-91A0-54D72F045714}"/>
                </a:ext>
              </a:extLst>
            </p:cNvPr>
            <p:cNvSpPr>
              <a:spLocks noChangeArrowheads="1"/>
            </p:cNvSpPr>
            <p:nvPr/>
          </p:nvSpPr>
          <p:spPr bwMode="auto">
            <a:xfrm>
              <a:off x="7386638"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78" name="Oval 166">
              <a:extLst>
                <a:ext uri="{FF2B5EF4-FFF2-40B4-BE49-F238E27FC236}">
                  <a16:creationId xmlns:a16="http://schemas.microsoft.com/office/drawing/2014/main" id="{D123887D-6567-4DE5-A4FD-C823A552F45C}"/>
                </a:ext>
              </a:extLst>
            </p:cNvPr>
            <p:cNvSpPr>
              <a:spLocks noChangeArrowheads="1"/>
            </p:cNvSpPr>
            <p:nvPr/>
          </p:nvSpPr>
          <p:spPr bwMode="auto">
            <a:xfrm>
              <a:off x="7108825"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79" name="Oval 167">
              <a:extLst>
                <a:ext uri="{FF2B5EF4-FFF2-40B4-BE49-F238E27FC236}">
                  <a16:creationId xmlns:a16="http://schemas.microsoft.com/office/drawing/2014/main" id="{DF2CF876-E12B-4F58-9B6E-5836799F33A1}"/>
                </a:ext>
              </a:extLst>
            </p:cNvPr>
            <p:cNvSpPr>
              <a:spLocks noChangeArrowheads="1"/>
            </p:cNvSpPr>
            <p:nvPr/>
          </p:nvSpPr>
          <p:spPr bwMode="auto">
            <a:xfrm>
              <a:off x="9964738"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80" name="Oval 168">
              <a:extLst>
                <a:ext uri="{FF2B5EF4-FFF2-40B4-BE49-F238E27FC236}">
                  <a16:creationId xmlns:a16="http://schemas.microsoft.com/office/drawing/2014/main" id="{348AF20F-8876-4332-BE91-2D8F4B21853B}"/>
                </a:ext>
              </a:extLst>
            </p:cNvPr>
            <p:cNvSpPr>
              <a:spLocks noChangeArrowheads="1"/>
            </p:cNvSpPr>
            <p:nvPr/>
          </p:nvSpPr>
          <p:spPr bwMode="auto">
            <a:xfrm>
              <a:off x="9686925"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81" name="Oval 169">
              <a:extLst>
                <a:ext uri="{FF2B5EF4-FFF2-40B4-BE49-F238E27FC236}">
                  <a16:creationId xmlns:a16="http://schemas.microsoft.com/office/drawing/2014/main" id="{5D0F22FE-AC63-4B62-9550-5B7216F9B5B9}"/>
                </a:ext>
              </a:extLst>
            </p:cNvPr>
            <p:cNvSpPr>
              <a:spLocks noChangeArrowheads="1"/>
            </p:cNvSpPr>
            <p:nvPr/>
          </p:nvSpPr>
          <p:spPr bwMode="auto">
            <a:xfrm>
              <a:off x="9407525" y="345440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82" name="Oval 170">
              <a:extLst>
                <a:ext uri="{FF2B5EF4-FFF2-40B4-BE49-F238E27FC236}">
                  <a16:creationId xmlns:a16="http://schemas.microsoft.com/office/drawing/2014/main" id="{896F82B1-1288-4C5F-9CF8-41B7CDB76CA8}"/>
                </a:ext>
              </a:extLst>
            </p:cNvPr>
            <p:cNvSpPr>
              <a:spLocks noChangeArrowheads="1"/>
            </p:cNvSpPr>
            <p:nvPr/>
          </p:nvSpPr>
          <p:spPr bwMode="auto">
            <a:xfrm>
              <a:off x="9129713" y="345440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83" name="Oval 171">
              <a:extLst>
                <a:ext uri="{FF2B5EF4-FFF2-40B4-BE49-F238E27FC236}">
                  <a16:creationId xmlns:a16="http://schemas.microsoft.com/office/drawing/2014/main" id="{F490A500-592C-4BB7-8EDB-F2A7EFD6505B}"/>
                </a:ext>
              </a:extLst>
            </p:cNvPr>
            <p:cNvSpPr>
              <a:spLocks noChangeArrowheads="1"/>
            </p:cNvSpPr>
            <p:nvPr/>
          </p:nvSpPr>
          <p:spPr bwMode="auto">
            <a:xfrm>
              <a:off x="8851900" y="345440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84" name="Oval 172">
              <a:extLst>
                <a:ext uri="{FF2B5EF4-FFF2-40B4-BE49-F238E27FC236}">
                  <a16:creationId xmlns:a16="http://schemas.microsoft.com/office/drawing/2014/main" id="{167965AB-949A-475B-AC70-BC5ACFEB0617}"/>
                </a:ext>
              </a:extLst>
            </p:cNvPr>
            <p:cNvSpPr>
              <a:spLocks noChangeArrowheads="1"/>
            </p:cNvSpPr>
            <p:nvPr/>
          </p:nvSpPr>
          <p:spPr bwMode="auto">
            <a:xfrm>
              <a:off x="10799763"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85" name="Oval 173">
              <a:extLst>
                <a:ext uri="{FF2B5EF4-FFF2-40B4-BE49-F238E27FC236}">
                  <a16:creationId xmlns:a16="http://schemas.microsoft.com/office/drawing/2014/main" id="{0FEF4024-8CE2-4EDC-859C-9F59B3872D1C}"/>
                </a:ext>
              </a:extLst>
            </p:cNvPr>
            <p:cNvSpPr>
              <a:spLocks noChangeArrowheads="1"/>
            </p:cNvSpPr>
            <p:nvPr/>
          </p:nvSpPr>
          <p:spPr bwMode="auto">
            <a:xfrm>
              <a:off x="11115675" y="345440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86" name="Oval 174">
              <a:extLst>
                <a:ext uri="{FF2B5EF4-FFF2-40B4-BE49-F238E27FC236}">
                  <a16:creationId xmlns:a16="http://schemas.microsoft.com/office/drawing/2014/main" id="{90F7E0EA-EB40-45B9-A713-428F26863B12}"/>
                </a:ext>
              </a:extLst>
            </p:cNvPr>
            <p:cNvSpPr>
              <a:spLocks noChangeArrowheads="1"/>
            </p:cNvSpPr>
            <p:nvPr/>
          </p:nvSpPr>
          <p:spPr bwMode="auto">
            <a:xfrm>
              <a:off x="11393488" y="345440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87" name="Oval 175">
              <a:extLst>
                <a:ext uri="{FF2B5EF4-FFF2-40B4-BE49-F238E27FC236}">
                  <a16:creationId xmlns:a16="http://schemas.microsoft.com/office/drawing/2014/main" id="{9B1A41C8-C7CA-468A-9823-FF38FB9C9FAD}"/>
                </a:ext>
              </a:extLst>
            </p:cNvPr>
            <p:cNvSpPr>
              <a:spLocks noChangeArrowheads="1"/>
            </p:cNvSpPr>
            <p:nvPr/>
          </p:nvSpPr>
          <p:spPr bwMode="auto">
            <a:xfrm>
              <a:off x="10521950"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88" name="Oval 176">
              <a:extLst>
                <a:ext uri="{FF2B5EF4-FFF2-40B4-BE49-F238E27FC236}">
                  <a16:creationId xmlns:a16="http://schemas.microsoft.com/office/drawing/2014/main" id="{38062390-F61A-41B0-8FFD-0FDB1813C79C}"/>
                </a:ext>
              </a:extLst>
            </p:cNvPr>
            <p:cNvSpPr>
              <a:spLocks noChangeArrowheads="1"/>
            </p:cNvSpPr>
            <p:nvPr/>
          </p:nvSpPr>
          <p:spPr bwMode="auto">
            <a:xfrm>
              <a:off x="10244138"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89" name="Oval 177">
              <a:extLst>
                <a:ext uri="{FF2B5EF4-FFF2-40B4-BE49-F238E27FC236}">
                  <a16:creationId xmlns:a16="http://schemas.microsoft.com/office/drawing/2014/main" id="{E9725715-8522-48F3-93A5-E21FA2D69656}"/>
                </a:ext>
              </a:extLst>
            </p:cNvPr>
            <p:cNvSpPr>
              <a:spLocks noChangeArrowheads="1"/>
            </p:cNvSpPr>
            <p:nvPr/>
          </p:nvSpPr>
          <p:spPr bwMode="auto">
            <a:xfrm>
              <a:off x="5994400" y="429101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90" name="Oval 178">
              <a:extLst>
                <a:ext uri="{FF2B5EF4-FFF2-40B4-BE49-F238E27FC236}">
                  <a16:creationId xmlns:a16="http://schemas.microsoft.com/office/drawing/2014/main" id="{60C1C090-D426-44AC-905B-9FAD7274AAC6}"/>
                </a:ext>
              </a:extLst>
            </p:cNvPr>
            <p:cNvSpPr>
              <a:spLocks noChangeArrowheads="1"/>
            </p:cNvSpPr>
            <p:nvPr/>
          </p:nvSpPr>
          <p:spPr bwMode="auto">
            <a:xfrm>
              <a:off x="5716588"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91" name="Oval 179">
              <a:extLst>
                <a:ext uri="{FF2B5EF4-FFF2-40B4-BE49-F238E27FC236}">
                  <a16:creationId xmlns:a16="http://schemas.microsoft.com/office/drawing/2014/main" id="{FFFED755-E0FE-41C9-AD6B-98C7E4C307F6}"/>
                </a:ext>
              </a:extLst>
            </p:cNvPr>
            <p:cNvSpPr>
              <a:spLocks noChangeArrowheads="1"/>
            </p:cNvSpPr>
            <p:nvPr/>
          </p:nvSpPr>
          <p:spPr bwMode="auto">
            <a:xfrm>
              <a:off x="6829425" y="429101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92" name="Oval 180">
              <a:extLst>
                <a:ext uri="{FF2B5EF4-FFF2-40B4-BE49-F238E27FC236}">
                  <a16:creationId xmlns:a16="http://schemas.microsoft.com/office/drawing/2014/main" id="{A93A404C-CFA5-430D-A8D8-AB8ED0396005}"/>
                </a:ext>
              </a:extLst>
            </p:cNvPr>
            <p:cNvSpPr>
              <a:spLocks noChangeArrowheads="1"/>
            </p:cNvSpPr>
            <p:nvPr/>
          </p:nvSpPr>
          <p:spPr bwMode="auto">
            <a:xfrm>
              <a:off x="7145338"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93" name="Oval 181">
              <a:extLst>
                <a:ext uri="{FF2B5EF4-FFF2-40B4-BE49-F238E27FC236}">
                  <a16:creationId xmlns:a16="http://schemas.microsoft.com/office/drawing/2014/main" id="{3C8CDE9B-F26E-44E9-A73F-8520F1C9F181}"/>
                </a:ext>
              </a:extLst>
            </p:cNvPr>
            <p:cNvSpPr>
              <a:spLocks noChangeArrowheads="1"/>
            </p:cNvSpPr>
            <p:nvPr/>
          </p:nvSpPr>
          <p:spPr bwMode="auto">
            <a:xfrm>
              <a:off x="7423150"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94" name="Oval 182">
              <a:extLst>
                <a:ext uri="{FF2B5EF4-FFF2-40B4-BE49-F238E27FC236}">
                  <a16:creationId xmlns:a16="http://schemas.microsoft.com/office/drawing/2014/main" id="{E626BE66-3739-409C-B15D-784E8CBF3513}"/>
                </a:ext>
              </a:extLst>
            </p:cNvPr>
            <p:cNvSpPr>
              <a:spLocks noChangeArrowheads="1"/>
            </p:cNvSpPr>
            <p:nvPr/>
          </p:nvSpPr>
          <p:spPr bwMode="auto">
            <a:xfrm>
              <a:off x="7700963" y="429101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95" name="Oval 183">
              <a:extLst>
                <a:ext uri="{FF2B5EF4-FFF2-40B4-BE49-F238E27FC236}">
                  <a16:creationId xmlns:a16="http://schemas.microsoft.com/office/drawing/2014/main" id="{CC73AF56-09C6-4CE9-BF15-9D22E52EDF08}"/>
                </a:ext>
              </a:extLst>
            </p:cNvPr>
            <p:cNvSpPr>
              <a:spLocks noChangeArrowheads="1"/>
            </p:cNvSpPr>
            <p:nvPr/>
          </p:nvSpPr>
          <p:spPr bwMode="auto">
            <a:xfrm>
              <a:off x="6551613"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96" name="Oval 184">
              <a:extLst>
                <a:ext uri="{FF2B5EF4-FFF2-40B4-BE49-F238E27FC236}">
                  <a16:creationId xmlns:a16="http://schemas.microsoft.com/office/drawing/2014/main" id="{F1F5B57E-DBB4-4E75-96BB-B5FBB9CCE2B4}"/>
                </a:ext>
              </a:extLst>
            </p:cNvPr>
            <p:cNvSpPr>
              <a:spLocks noChangeArrowheads="1"/>
            </p:cNvSpPr>
            <p:nvPr/>
          </p:nvSpPr>
          <p:spPr bwMode="auto">
            <a:xfrm>
              <a:off x="6273800"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97" name="Oval 185">
              <a:extLst>
                <a:ext uri="{FF2B5EF4-FFF2-40B4-BE49-F238E27FC236}">
                  <a16:creationId xmlns:a16="http://schemas.microsoft.com/office/drawing/2014/main" id="{C888DFE6-FFA6-4195-BF6C-E22E131F1F0A}"/>
                </a:ext>
              </a:extLst>
            </p:cNvPr>
            <p:cNvSpPr>
              <a:spLocks noChangeArrowheads="1"/>
            </p:cNvSpPr>
            <p:nvPr/>
          </p:nvSpPr>
          <p:spPr bwMode="auto">
            <a:xfrm>
              <a:off x="9129713" y="429101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98" name="Oval 186">
              <a:extLst>
                <a:ext uri="{FF2B5EF4-FFF2-40B4-BE49-F238E27FC236}">
                  <a16:creationId xmlns:a16="http://schemas.microsoft.com/office/drawing/2014/main" id="{B4F15F0C-E6FF-4F56-B2F2-61353C22AEC9}"/>
                </a:ext>
              </a:extLst>
            </p:cNvPr>
            <p:cNvSpPr>
              <a:spLocks noChangeArrowheads="1"/>
            </p:cNvSpPr>
            <p:nvPr/>
          </p:nvSpPr>
          <p:spPr bwMode="auto">
            <a:xfrm>
              <a:off x="8851900" y="429101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199" name="Oval 187">
              <a:extLst>
                <a:ext uri="{FF2B5EF4-FFF2-40B4-BE49-F238E27FC236}">
                  <a16:creationId xmlns:a16="http://schemas.microsoft.com/office/drawing/2014/main" id="{9557C84D-B923-47E7-AAA3-CE8AE3D55F70}"/>
                </a:ext>
              </a:extLst>
            </p:cNvPr>
            <p:cNvSpPr>
              <a:spLocks noChangeArrowheads="1"/>
            </p:cNvSpPr>
            <p:nvPr/>
          </p:nvSpPr>
          <p:spPr bwMode="auto">
            <a:xfrm>
              <a:off x="8572500" y="429101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00" name="Oval 188">
              <a:extLst>
                <a:ext uri="{FF2B5EF4-FFF2-40B4-BE49-F238E27FC236}">
                  <a16:creationId xmlns:a16="http://schemas.microsoft.com/office/drawing/2014/main" id="{F6F188E5-0787-4AB3-9FE0-B41CE9F07353}"/>
                </a:ext>
              </a:extLst>
            </p:cNvPr>
            <p:cNvSpPr>
              <a:spLocks noChangeArrowheads="1"/>
            </p:cNvSpPr>
            <p:nvPr/>
          </p:nvSpPr>
          <p:spPr bwMode="auto">
            <a:xfrm>
              <a:off x="8294688" y="429101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01" name="Oval 189">
              <a:extLst>
                <a:ext uri="{FF2B5EF4-FFF2-40B4-BE49-F238E27FC236}">
                  <a16:creationId xmlns:a16="http://schemas.microsoft.com/office/drawing/2014/main" id="{08906E6B-52E9-4F65-A285-36E3A1FB589B}"/>
                </a:ext>
              </a:extLst>
            </p:cNvPr>
            <p:cNvSpPr>
              <a:spLocks noChangeArrowheads="1"/>
            </p:cNvSpPr>
            <p:nvPr/>
          </p:nvSpPr>
          <p:spPr bwMode="auto">
            <a:xfrm>
              <a:off x="8016875" y="429101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02" name="Oval 190">
              <a:extLst>
                <a:ext uri="{FF2B5EF4-FFF2-40B4-BE49-F238E27FC236}">
                  <a16:creationId xmlns:a16="http://schemas.microsoft.com/office/drawing/2014/main" id="{8737030D-313C-45B1-9C71-BC2C5202583B}"/>
                </a:ext>
              </a:extLst>
            </p:cNvPr>
            <p:cNvSpPr>
              <a:spLocks noChangeArrowheads="1"/>
            </p:cNvSpPr>
            <p:nvPr/>
          </p:nvSpPr>
          <p:spPr bwMode="auto">
            <a:xfrm>
              <a:off x="9964738" y="429101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03" name="Oval 191">
              <a:extLst>
                <a:ext uri="{FF2B5EF4-FFF2-40B4-BE49-F238E27FC236}">
                  <a16:creationId xmlns:a16="http://schemas.microsoft.com/office/drawing/2014/main" id="{F0D364CF-745D-4285-981D-48DAA8C941AA}"/>
                </a:ext>
              </a:extLst>
            </p:cNvPr>
            <p:cNvSpPr>
              <a:spLocks noChangeArrowheads="1"/>
            </p:cNvSpPr>
            <p:nvPr/>
          </p:nvSpPr>
          <p:spPr bwMode="auto">
            <a:xfrm>
              <a:off x="10279063" y="429101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04" name="Oval 192">
              <a:extLst>
                <a:ext uri="{FF2B5EF4-FFF2-40B4-BE49-F238E27FC236}">
                  <a16:creationId xmlns:a16="http://schemas.microsoft.com/office/drawing/2014/main" id="{2FEF0298-EE8F-4A39-9AE8-607780F5C2DB}"/>
                </a:ext>
              </a:extLst>
            </p:cNvPr>
            <p:cNvSpPr>
              <a:spLocks noChangeArrowheads="1"/>
            </p:cNvSpPr>
            <p:nvPr/>
          </p:nvSpPr>
          <p:spPr bwMode="auto">
            <a:xfrm>
              <a:off x="10558463" y="429101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05" name="Oval 193">
              <a:extLst>
                <a:ext uri="{FF2B5EF4-FFF2-40B4-BE49-F238E27FC236}">
                  <a16:creationId xmlns:a16="http://schemas.microsoft.com/office/drawing/2014/main" id="{10826B49-3615-454F-90D4-11C4082C027B}"/>
                </a:ext>
              </a:extLst>
            </p:cNvPr>
            <p:cNvSpPr>
              <a:spLocks noChangeArrowheads="1"/>
            </p:cNvSpPr>
            <p:nvPr/>
          </p:nvSpPr>
          <p:spPr bwMode="auto">
            <a:xfrm>
              <a:off x="9686925"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06" name="Oval 194">
              <a:extLst>
                <a:ext uri="{FF2B5EF4-FFF2-40B4-BE49-F238E27FC236}">
                  <a16:creationId xmlns:a16="http://schemas.microsoft.com/office/drawing/2014/main" id="{FE842717-C671-428D-B87A-0DFA2404342D}"/>
                </a:ext>
              </a:extLst>
            </p:cNvPr>
            <p:cNvSpPr>
              <a:spLocks noChangeArrowheads="1"/>
            </p:cNvSpPr>
            <p:nvPr/>
          </p:nvSpPr>
          <p:spPr bwMode="auto">
            <a:xfrm>
              <a:off x="9407525" y="429101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07" name="Oval 195">
              <a:extLst>
                <a:ext uri="{FF2B5EF4-FFF2-40B4-BE49-F238E27FC236}">
                  <a16:creationId xmlns:a16="http://schemas.microsoft.com/office/drawing/2014/main" id="{77413FDC-D811-4581-B407-FF5237E4B80A}"/>
                </a:ext>
              </a:extLst>
            </p:cNvPr>
            <p:cNvSpPr>
              <a:spLocks noChangeArrowheads="1"/>
            </p:cNvSpPr>
            <p:nvPr/>
          </p:nvSpPr>
          <p:spPr bwMode="auto">
            <a:xfrm>
              <a:off x="5994400" y="4570414"/>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08" name="Oval 196">
              <a:extLst>
                <a:ext uri="{FF2B5EF4-FFF2-40B4-BE49-F238E27FC236}">
                  <a16:creationId xmlns:a16="http://schemas.microsoft.com/office/drawing/2014/main" id="{765E5808-8796-49DA-BE39-D8BDB0BA87BC}"/>
                </a:ext>
              </a:extLst>
            </p:cNvPr>
            <p:cNvSpPr>
              <a:spLocks noChangeArrowheads="1"/>
            </p:cNvSpPr>
            <p:nvPr/>
          </p:nvSpPr>
          <p:spPr bwMode="auto">
            <a:xfrm>
              <a:off x="5716588" y="457041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09" name="Oval 197">
              <a:extLst>
                <a:ext uri="{FF2B5EF4-FFF2-40B4-BE49-F238E27FC236}">
                  <a16:creationId xmlns:a16="http://schemas.microsoft.com/office/drawing/2014/main" id="{4407ECFD-7542-49E8-9495-01155EAE50C0}"/>
                </a:ext>
              </a:extLst>
            </p:cNvPr>
            <p:cNvSpPr>
              <a:spLocks noChangeArrowheads="1"/>
            </p:cNvSpPr>
            <p:nvPr/>
          </p:nvSpPr>
          <p:spPr bwMode="auto">
            <a:xfrm>
              <a:off x="6829425" y="4570414"/>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10" name="Oval 198">
              <a:extLst>
                <a:ext uri="{FF2B5EF4-FFF2-40B4-BE49-F238E27FC236}">
                  <a16:creationId xmlns:a16="http://schemas.microsoft.com/office/drawing/2014/main" id="{A260ADFB-0881-46AA-8B7B-813A68E88740}"/>
                </a:ext>
              </a:extLst>
            </p:cNvPr>
            <p:cNvSpPr>
              <a:spLocks noChangeArrowheads="1"/>
            </p:cNvSpPr>
            <p:nvPr/>
          </p:nvSpPr>
          <p:spPr bwMode="auto">
            <a:xfrm>
              <a:off x="7145338" y="457041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11" name="Oval 199">
              <a:extLst>
                <a:ext uri="{FF2B5EF4-FFF2-40B4-BE49-F238E27FC236}">
                  <a16:creationId xmlns:a16="http://schemas.microsoft.com/office/drawing/2014/main" id="{307E4467-22C5-42A6-AA9E-82FCD680315F}"/>
                </a:ext>
              </a:extLst>
            </p:cNvPr>
            <p:cNvSpPr>
              <a:spLocks noChangeArrowheads="1"/>
            </p:cNvSpPr>
            <p:nvPr/>
          </p:nvSpPr>
          <p:spPr bwMode="auto">
            <a:xfrm>
              <a:off x="7423150" y="457041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12" name="Oval 200">
              <a:extLst>
                <a:ext uri="{FF2B5EF4-FFF2-40B4-BE49-F238E27FC236}">
                  <a16:creationId xmlns:a16="http://schemas.microsoft.com/office/drawing/2014/main" id="{36D8BD7D-241E-437D-BA88-A3A6002F581E}"/>
                </a:ext>
              </a:extLst>
            </p:cNvPr>
            <p:cNvSpPr>
              <a:spLocks noChangeArrowheads="1"/>
            </p:cNvSpPr>
            <p:nvPr/>
          </p:nvSpPr>
          <p:spPr bwMode="auto">
            <a:xfrm>
              <a:off x="7700963" y="4570414"/>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13" name="Oval 201">
              <a:extLst>
                <a:ext uri="{FF2B5EF4-FFF2-40B4-BE49-F238E27FC236}">
                  <a16:creationId xmlns:a16="http://schemas.microsoft.com/office/drawing/2014/main" id="{6C3F065B-54AF-4876-BD89-30053DD741C8}"/>
                </a:ext>
              </a:extLst>
            </p:cNvPr>
            <p:cNvSpPr>
              <a:spLocks noChangeArrowheads="1"/>
            </p:cNvSpPr>
            <p:nvPr/>
          </p:nvSpPr>
          <p:spPr bwMode="auto">
            <a:xfrm>
              <a:off x="6551613" y="457041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14" name="Oval 202">
              <a:extLst>
                <a:ext uri="{FF2B5EF4-FFF2-40B4-BE49-F238E27FC236}">
                  <a16:creationId xmlns:a16="http://schemas.microsoft.com/office/drawing/2014/main" id="{EA476693-F49F-43ED-A815-FE27125A2014}"/>
                </a:ext>
              </a:extLst>
            </p:cNvPr>
            <p:cNvSpPr>
              <a:spLocks noChangeArrowheads="1"/>
            </p:cNvSpPr>
            <p:nvPr/>
          </p:nvSpPr>
          <p:spPr bwMode="auto">
            <a:xfrm>
              <a:off x="6273800" y="457041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15" name="Oval 203">
              <a:extLst>
                <a:ext uri="{FF2B5EF4-FFF2-40B4-BE49-F238E27FC236}">
                  <a16:creationId xmlns:a16="http://schemas.microsoft.com/office/drawing/2014/main" id="{02852CC4-C54A-411F-B8DC-4408D0130FB5}"/>
                </a:ext>
              </a:extLst>
            </p:cNvPr>
            <p:cNvSpPr>
              <a:spLocks noChangeArrowheads="1"/>
            </p:cNvSpPr>
            <p:nvPr/>
          </p:nvSpPr>
          <p:spPr bwMode="auto">
            <a:xfrm>
              <a:off x="9129713" y="4570414"/>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16" name="Oval 204">
              <a:extLst>
                <a:ext uri="{FF2B5EF4-FFF2-40B4-BE49-F238E27FC236}">
                  <a16:creationId xmlns:a16="http://schemas.microsoft.com/office/drawing/2014/main" id="{E6465E5F-2707-4881-B13B-2A134BD56100}"/>
                </a:ext>
              </a:extLst>
            </p:cNvPr>
            <p:cNvSpPr>
              <a:spLocks noChangeArrowheads="1"/>
            </p:cNvSpPr>
            <p:nvPr/>
          </p:nvSpPr>
          <p:spPr bwMode="auto">
            <a:xfrm>
              <a:off x="8294688" y="4570414"/>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17" name="Oval 206">
              <a:extLst>
                <a:ext uri="{FF2B5EF4-FFF2-40B4-BE49-F238E27FC236}">
                  <a16:creationId xmlns:a16="http://schemas.microsoft.com/office/drawing/2014/main" id="{6D0F78DC-2A7E-4296-B56E-6C42C4A2CEEA}"/>
                </a:ext>
              </a:extLst>
            </p:cNvPr>
            <p:cNvSpPr>
              <a:spLocks noChangeArrowheads="1"/>
            </p:cNvSpPr>
            <p:nvPr/>
          </p:nvSpPr>
          <p:spPr bwMode="auto">
            <a:xfrm>
              <a:off x="8016876" y="4570413"/>
              <a:ext cx="20478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18" name="Oval 207">
              <a:extLst>
                <a:ext uri="{FF2B5EF4-FFF2-40B4-BE49-F238E27FC236}">
                  <a16:creationId xmlns:a16="http://schemas.microsoft.com/office/drawing/2014/main" id="{9EDCF3BF-C94C-435D-B691-073C8B613C81}"/>
                </a:ext>
              </a:extLst>
            </p:cNvPr>
            <p:cNvSpPr>
              <a:spLocks noChangeArrowheads="1"/>
            </p:cNvSpPr>
            <p:nvPr/>
          </p:nvSpPr>
          <p:spPr bwMode="auto">
            <a:xfrm>
              <a:off x="5994401" y="4884738"/>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19" name="Oval 208">
              <a:extLst>
                <a:ext uri="{FF2B5EF4-FFF2-40B4-BE49-F238E27FC236}">
                  <a16:creationId xmlns:a16="http://schemas.microsoft.com/office/drawing/2014/main" id="{BA202751-1FF6-479E-AE4A-2FE58D4169CD}"/>
                </a:ext>
              </a:extLst>
            </p:cNvPr>
            <p:cNvSpPr>
              <a:spLocks noChangeArrowheads="1"/>
            </p:cNvSpPr>
            <p:nvPr/>
          </p:nvSpPr>
          <p:spPr bwMode="auto">
            <a:xfrm>
              <a:off x="5716588" y="4884738"/>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20" name="Oval 209">
              <a:extLst>
                <a:ext uri="{FF2B5EF4-FFF2-40B4-BE49-F238E27FC236}">
                  <a16:creationId xmlns:a16="http://schemas.microsoft.com/office/drawing/2014/main" id="{B143061A-C010-4A12-9993-99DA973FBC91}"/>
                </a:ext>
              </a:extLst>
            </p:cNvPr>
            <p:cNvSpPr>
              <a:spLocks noChangeArrowheads="1"/>
            </p:cNvSpPr>
            <p:nvPr/>
          </p:nvSpPr>
          <p:spPr bwMode="auto">
            <a:xfrm>
              <a:off x="6829426" y="4884738"/>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21" name="Oval 210">
              <a:extLst>
                <a:ext uri="{FF2B5EF4-FFF2-40B4-BE49-F238E27FC236}">
                  <a16:creationId xmlns:a16="http://schemas.microsoft.com/office/drawing/2014/main" id="{83F4118A-AADA-4E44-93C9-22415DBEA7E8}"/>
                </a:ext>
              </a:extLst>
            </p:cNvPr>
            <p:cNvSpPr>
              <a:spLocks noChangeArrowheads="1"/>
            </p:cNvSpPr>
            <p:nvPr/>
          </p:nvSpPr>
          <p:spPr bwMode="auto">
            <a:xfrm>
              <a:off x="7145338" y="4884738"/>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22" name="Oval 211">
              <a:extLst>
                <a:ext uri="{FF2B5EF4-FFF2-40B4-BE49-F238E27FC236}">
                  <a16:creationId xmlns:a16="http://schemas.microsoft.com/office/drawing/2014/main" id="{13EC1244-B33E-44AE-9923-96A580093D77}"/>
                </a:ext>
              </a:extLst>
            </p:cNvPr>
            <p:cNvSpPr>
              <a:spLocks noChangeArrowheads="1"/>
            </p:cNvSpPr>
            <p:nvPr/>
          </p:nvSpPr>
          <p:spPr bwMode="auto">
            <a:xfrm>
              <a:off x="7423151" y="4884738"/>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23" name="Oval 212">
              <a:extLst>
                <a:ext uri="{FF2B5EF4-FFF2-40B4-BE49-F238E27FC236}">
                  <a16:creationId xmlns:a16="http://schemas.microsoft.com/office/drawing/2014/main" id="{63B7ED78-D5AA-437E-9DDE-12E271501D24}"/>
                </a:ext>
              </a:extLst>
            </p:cNvPr>
            <p:cNvSpPr>
              <a:spLocks noChangeArrowheads="1"/>
            </p:cNvSpPr>
            <p:nvPr/>
          </p:nvSpPr>
          <p:spPr bwMode="auto">
            <a:xfrm>
              <a:off x="7700963" y="4884738"/>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24" name="Oval 213">
              <a:extLst>
                <a:ext uri="{FF2B5EF4-FFF2-40B4-BE49-F238E27FC236}">
                  <a16:creationId xmlns:a16="http://schemas.microsoft.com/office/drawing/2014/main" id="{9AE36248-A8B7-4F92-97F0-DB88D9C6E99E}"/>
                </a:ext>
              </a:extLst>
            </p:cNvPr>
            <p:cNvSpPr>
              <a:spLocks noChangeArrowheads="1"/>
            </p:cNvSpPr>
            <p:nvPr/>
          </p:nvSpPr>
          <p:spPr bwMode="auto">
            <a:xfrm>
              <a:off x="6551613" y="4884738"/>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25" name="Oval 214">
              <a:extLst>
                <a:ext uri="{FF2B5EF4-FFF2-40B4-BE49-F238E27FC236}">
                  <a16:creationId xmlns:a16="http://schemas.microsoft.com/office/drawing/2014/main" id="{FF8B7F10-F3CE-43B9-AE7E-053AA68A81E5}"/>
                </a:ext>
              </a:extLst>
            </p:cNvPr>
            <p:cNvSpPr>
              <a:spLocks noChangeArrowheads="1"/>
            </p:cNvSpPr>
            <p:nvPr/>
          </p:nvSpPr>
          <p:spPr bwMode="auto">
            <a:xfrm>
              <a:off x="6273801" y="4884738"/>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26" name="Oval 215">
              <a:extLst>
                <a:ext uri="{FF2B5EF4-FFF2-40B4-BE49-F238E27FC236}">
                  <a16:creationId xmlns:a16="http://schemas.microsoft.com/office/drawing/2014/main" id="{30A119C1-76F1-45EC-BB5D-97045B50165D}"/>
                </a:ext>
              </a:extLst>
            </p:cNvPr>
            <p:cNvSpPr>
              <a:spLocks noChangeArrowheads="1"/>
            </p:cNvSpPr>
            <p:nvPr/>
          </p:nvSpPr>
          <p:spPr bwMode="auto">
            <a:xfrm>
              <a:off x="8294688" y="4884738"/>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27" name="Oval 216">
              <a:extLst>
                <a:ext uri="{FF2B5EF4-FFF2-40B4-BE49-F238E27FC236}">
                  <a16:creationId xmlns:a16="http://schemas.microsoft.com/office/drawing/2014/main" id="{9B55A131-1389-46B4-8F75-DF84DC402259}"/>
                </a:ext>
              </a:extLst>
            </p:cNvPr>
            <p:cNvSpPr>
              <a:spLocks noChangeArrowheads="1"/>
            </p:cNvSpPr>
            <p:nvPr/>
          </p:nvSpPr>
          <p:spPr bwMode="auto">
            <a:xfrm>
              <a:off x="9129713" y="4830763"/>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28" name="Oval 217">
              <a:extLst>
                <a:ext uri="{FF2B5EF4-FFF2-40B4-BE49-F238E27FC236}">
                  <a16:creationId xmlns:a16="http://schemas.microsoft.com/office/drawing/2014/main" id="{D5E3F6AA-189E-4D7A-AC20-FC77EC845B40}"/>
                </a:ext>
              </a:extLst>
            </p:cNvPr>
            <p:cNvSpPr>
              <a:spLocks noChangeArrowheads="1"/>
            </p:cNvSpPr>
            <p:nvPr/>
          </p:nvSpPr>
          <p:spPr bwMode="auto">
            <a:xfrm>
              <a:off x="9129713" y="5145088"/>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29" name="Oval 218">
              <a:extLst>
                <a:ext uri="{FF2B5EF4-FFF2-40B4-BE49-F238E27FC236}">
                  <a16:creationId xmlns:a16="http://schemas.microsoft.com/office/drawing/2014/main" id="{3A8CACCC-9797-43C0-BEFF-52DCC741DFAE}"/>
                </a:ext>
              </a:extLst>
            </p:cNvPr>
            <p:cNvSpPr>
              <a:spLocks noChangeArrowheads="1"/>
            </p:cNvSpPr>
            <p:nvPr/>
          </p:nvSpPr>
          <p:spPr bwMode="auto">
            <a:xfrm>
              <a:off x="8016876" y="4884738"/>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30" name="Oval 219">
              <a:extLst>
                <a:ext uri="{FF2B5EF4-FFF2-40B4-BE49-F238E27FC236}">
                  <a16:creationId xmlns:a16="http://schemas.microsoft.com/office/drawing/2014/main" id="{79488964-DFF6-487B-B226-A9F611C6F4C7}"/>
                </a:ext>
              </a:extLst>
            </p:cNvPr>
            <p:cNvSpPr>
              <a:spLocks noChangeArrowheads="1"/>
            </p:cNvSpPr>
            <p:nvPr/>
          </p:nvSpPr>
          <p:spPr bwMode="auto">
            <a:xfrm>
              <a:off x="5994401" y="5164138"/>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31" name="Oval 220">
              <a:extLst>
                <a:ext uri="{FF2B5EF4-FFF2-40B4-BE49-F238E27FC236}">
                  <a16:creationId xmlns:a16="http://schemas.microsoft.com/office/drawing/2014/main" id="{A584EFBE-8B5A-4998-8158-0F03B1F90D07}"/>
                </a:ext>
              </a:extLst>
            </p:cNvPr>
            <p:cNvSpPr>
              <a:spLocks noChangeArrowheads="1"/>
            </p:cNvSpPr>
            <p:nvPr/>
          </p:nvSpPr>
          <p:spPr bwMode="auto">
            <a:xfrm>
              <a:off x="5716588" y="5164138"/>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32" name="Oval 221">
              <a:extLst>
                <a:ext uri="{FF2B5EF4-FFF2-40B4-BE49-F238E27FC236}">
                  <a16:creationId xmlns:a16="http://schemas.microsoft.com/office/drawing/2014/main" id="{BF1DAE23-59A8-41FE-8867-ACFC4920B701}"/>
                </a:ext>
              </a:extLst>
            </p:cNvPr>
            <p:cNvSpPr>
              <a:spLocks noChangeArrowheads="1"/>
            </p:cNvSpPr>
            <p:nvPr/>
          </p:nvSpPr>
          <p:spPr bwMode="auto">
            <a:xfrm>
              <a:off x="6829426" y="5164138"/>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33" name="Oval 222">
              <a:extLst>
                <a:ext uri="{FF2B5EF4-FFF2-40B4-BE49-F238E27FC236}">
                  <a16:creationId xmlns:a16="http://schemas.microsoft.com/office/drawing/2014/main" id="{594C8949-EB2F-4456-B455-0DA96A245817}"/>
                </a:ext>
              </a:extLst>
            </p:cNvPr>
            <p:cNvSpPr>
              <a:spLocks noChangeArrowheads="1"/>
            </p:cNvSpPr>
            <p:nvPr/>
          </p:nvSpPr>
          <p:spPr bwMode="auto">
            <a:xfrm>
              <a:off x="7145338" y="5164138"/>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34" name="Oval 223">
              <a:extLst>
                <a:ext uri="{FF2B5EF4-FFF2-40B4-BE49-F238E27FC236}">
                  <a16:creationId xmlns:a16="http://schemas.microsoft.com/office/drawing/2014/main" id="{70D4E4BC-15DE-4F43-BAD5-101ACB2A1B5C}"/>
                </a:ext>
              </a:extLst>
            </p:cNvPr>
            <p:cNvSpPr>
              <a:spLocks noChangeArrowheads="1"/>
            </p:cNvSpPr>
            <p:nvPr/>
          </p:nvSpPr>
          <p:spPr bwMode="auto">
            <a:xfrm>
              <a:off x="7423151" y="5164138"/>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35" name="Oval 224">
              <a:extLst>
                <a:ext uri="{FF2B5EF4-FFF2-40B4-BE49-F238E27FC236}">
                  <a16:creationId xmlns:a16="http://schemas.microsoft.com/office/drawing/2014/main" id="{2B5107CF-BF7C-4D1F-B498-4FE77217BB9F}"/>
                </a:ext>
              </a:extLst>
            </p:cNvPr>
            <p:cNvSpPr>
              <a:spLocks noChangeArrowheads="1"/>
            </p:cNvSpPr>
            <p:nvPr/>
          </p:nvSpPr>
          <p:spPr bwMode="auto">
            <a:xfrm>
              <a:off x="7700963" y="5164138"/>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36" name="Oval 225">
              <a:extLst>
                <a:ext uri="{FF2B5EF4-FFF2-40B4-BE49-F238E27FC236}">
                  <a16:creationId xmlns:a16="http://schemas.microsoft.com/office/drawing/2014/main" id="{5E4A0FD8-4807-4F12-9FA0-733E3D9379E7}"/>
                </a:ext>
              </a:extLst>
            </p:cNvPr>
            <p:cNvSpPr>
              <a:spLocks noChangeArrowheads="1"/>
            </p:cNvSpPr>
            <p:nvPr/>
          </p:nvSpPr>
          <p:spPr bwMode="auto">
            <a:xfrm>
              <a:off x="6551613" y="5164138"/>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37" name="Oval 226">
              <a:extLst>
                <a:ext uri="{FF2B5EF4-FFF2-40B4-BE49-F238E27FC236}">
                  <a16:creationId xmlns:a16="http://schemas.microsoft.com/office/drawing/2014/main" id="{1C7FEC15-FC26-44D7-A712-14F884DFE8AF}"/>
                </a:ext>
              </a:extLst>
            </p:cNvPr>
            <p:cNvSpPr>
              <a:spLocks noChangeArrowheads="1"/>
            </p:cNvSpPr>
            <p:nvPr/>
          </p:nvSpPr>
          <p:spPr bwMode="auto">
            <a:xfrm>
              <a:off x="6273801" y="5164138"/>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38" name="Oval 227">
              <a:extLst>
                <a:ext uri="{FF2B5EF4-FFF2-40B4-BE49-F238E27FC236}">
                  <a16:creationId xmlns:a16="http://schemas.microsoft.com/office/drawing/2014/main" id="{3F34C045-0F99-438A-AF73-DD28D641B0AC}"/>
                </a:ext>
              </a:extLst>
            </p:cNvPr>
            <p:cNvSpPr>
              <a:spLocks noChangeArrowheads="1"/>
            </p:cNvSpPr>
            <p:nvPr/>
          </p:nvSpPr>
          <p:spPr bwMode="auto">
            <a:xfrm>
              <a:off x="8016876" y="5164138"/>
              <a:ext cx="20478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39" name="Oval 228">
              <a:extLst>
                <a:ext uri="{FF2B5EF4-FFF2-40B4-BE49-F238E27FC236}">
                  <a16:creationId xmlns:a16="http://schemas.microsoft.com/office/drawing/2014/main" id="{E881D628-4818-422A-9C64-188CF2320C5F}"/>
                </a:ext>
              </a:extLst>
            </p:cNvPr>
            <p:cNvSpPr>
              <a:spLocks noChangeArrowheads="1"/>
            </p:cNvSpPr>
            <p:nvPr/>
          </p:nvSpPr>
          <p:spPr bwMode="auto">
            <a:xfrm>
              <a:off x="6829426" y="54419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40" name="Oval 229">
              <a:extLst>
                <a:ext uri="{FF2B5EF4-FFF2-40B4-BE49-F238E27FC236}">
                  <a16:creationId xmlns:a16="http://schemas.microsoft.com/office/drawing/2014/main" id="{E08188D7-02DA-4648-B395-9E1CDD25A1C5}"/>
                </a:ext>
              </a:extLst>
            </p:cNvPr>
            <p:cNvSpPr>
              <a:spLocks noChangeArrowheads="1"/>
            </p:cNvSpPr>
            <p:nvPr/>
          </p:nvSpPr>
          <p:spPr bwMode="auto">
            <a:xfrm>
              <a:off x="7145338" y="54419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41" name="Oval 230">
              <a:extLst>
                <a:ext uri="{FF2B5EF4-FFF2-40B4-BE49-F238E27FC236}">
                  <a16:creationId xmlns:a16="http://schemas.microsoft.com/office/drawing/2014/main" id="{5D2A7B63-9783-49E8-97FF-6CE0F60DC57D}"/>
                </a:ext>
              </a:extLst>
            </p:cNvPr>
            <p:cNvSpPr>
              <a:spLocks noChangeArrowheads="1"/>
            </p:cNvSpPr>
            <p:nvPr/>
          </p:nvSpPr>
          <p:spPr bwMode="auto">
            <a:xfrm>
              <a:off x="7423151" y="54419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42" name="Oval 231">
              <a:extLst>
                <a:ext uri="{FF2B5EF4-FFF2-40B4-BE49-F238E27FC236}">
                  <a16:creationId xmlns:a16="http://schemas.microsoft.com/office/drawing/2014/main" id="{5E673DA6-08B6-46D9-9AB6-586A13E179BA}"/>
                </a:ext>
              </a:extLst>
            </p:cNvPr>
            <p:cNvSpPr>
              <a:spLocks noChangeArrowheads="1"/>
            </p:cNvSpPr>
            <p:nvPr/>
          </p:nvSpPr>
          <p:spPr bwMode="auto">
            <a:xfrm>
              <a:off x="7700963" y="54419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43" name="Oval 232">
              <a:extLst>
                <a:ext uri="{FF2B5EF4-FFF2-40B4-BE49-F238E27FC236}">
                  <a16:creationId xmlns:a16="http://schemas.microsoft.com/office/drawing/2014/main" id="{6627B68D-7D93-4076-938E-36D3C6A14E53}"/>
                </a:ext>
              </a:extLst>
            </p:cNvPr>
            <p:cNvSpPr>
              <a:spLocks noChangeArrowheads="1"/>
            </p:cNvSpPr>
            <p:nvPr/>
          </p:nvSpPr>
          <p:spPr bwMode="auto">
            <a:xfrm>
              <a:off x="8016876" y="54419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44" name="Oval 233">
              <a:extLst>
                <a:ext uri="{FF2B5EF4-FFF2-40B4-BE49-F238E27FC236}">
                  <a16:creationId xmlns:a16="http://schemas.microsoft.com/office/drawing/2014/main" id="{E74395E0-C8CF-4BE1-B05D-6954A7690122}"/>
                </a:ext>
              </a:extLst>
            </p:cNvPr>
            <p:cNvSpPr>
              <a:spLocks noChangeArrowheads="1"/>
            </p:cNvSpPr>
            <p:nvPr/>
          </p:nvSpPr>
          <p:spPr bwMode="auto">
            <a:xfrm>
              <a:off x="6829426" y="57213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45" name="Oval 234">
              <a:extLst>
                <a:ext uri="{FF2B5EF4-FFF2-40B4-BE49-F238E27FC236}">
                  <a16:creationId xmlns:a16="http://schemas.microsoft.com/office/drawing/2014/main" id="{54C25C7E-5374-4E2A-BAEA-E2B6FCA631B5}"/>
                </a:ext>
              </a:extLst>
            </p:cNvPr>
            <p:cNvSpPr>
              <a:spLocks noChangeArrowheads="1"/>
            </p:cNvSpPr>
            <p:nvPr/>
          </p:nvSpPr>
          <p:spPr bwMode="auto">
            <a:xfrm>
              <a:off x="7145338" y="57213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46" name="Oval 235">
              <a:extLst>
                <a:ext uri="{FF2B5EF4-FFF2-40B4-BE49-F238E27FC236}">
                  <a16:creationId xmlns:a16="http://schemas.microsoft.com/office/drawing/2014/main" id="{5FDE7551-91C5-4994-A4CC-A0506AD75968}"/>
                </a:ext>
              </a:extLst>
            </p:cNvPr>
            <p:cNvSpPr>
              <a:spLocks noChangeArrowheads="1"/>
            </p:cNvSpPr>
            <p:nvPr/>
          </p:nvSpPr>
          <p:spPr bwMode="auto">
            <a:xfrm>
              <a:off x="7423151" y="57213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47" name="Oval 236">
              <a:extLst>
                <a:ext uri="{FF2B5EF4-FFF2-40B4-BE49-F238E27FC236}">
                  <a16:creationId xmlns:a16="http://schemas.microsoft.com/office/drawing/2014/main" id="{01DB8A9D-277A-4511-8985-DD6FC9801F02}"/>
                </a:ext>
              </a:extLst>
            </p:cNvPr>
            <p:cNvSpPr>
              <a:spLocks noChangeArrowheads="1"/>
            </p:cNvSpPr>
            <p:nvPr/>
          </p:nvSpPr>
          <p:spPr bwMode="auto">
            <a:xfrm>
              <a:off x="6829426" y="59991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48" name="Oval 237">
              <a:extLst>
                <a:ext uri="{FF2B5EF4-FFF2-40B4-BE49-F238E27FC236}">
                  <a16:creationId xmlns:a16="http://schemas.microsoft.com/office/drawing/2014/main" id="{9BA4A49B-2BB4-4BDB-A1C3-5F7A154DA4EB}"/>
                </a:ext>
              </a:extLst>
            </p:cNvPr>
            <p:cNvSpPr>
              <a:spLocks noChangeArrowheads="1"/>
            </p:cNvSpPr>
            <p:nvPr/>
          </p:nvSpPr>
          <p:spPr bwMode="auto">
            <a:xfrm>
              <a:off x="7145338" y="59991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49" name="Oval 238">
              <a:extLst>
                <a:ext uri="{FF2B5EF4-FFF2-40B4-BE49-F238E27FC236}">
                  <a16:creationId xmlns:a16="http://schemas.microsoft.com/office/drawing/2014/main" id="{B45458C4-2ED1-4FA2-AF3D-69E79DA18449}"/>
                </a:ext>
              </a:extLst>
            </p:cNvPr>
            <p:cNvSpPr>
              <a:spLocks noChangeArrowheads="1"/>
            </p:cNvSpPr>
            <p:nvPr/>
          </p:nvSpPr>
          <p:spPr bwMode="auto">
            <a:xfrm>
              <a:off x="7423151" y="59991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50" name="Oval 239">
              <a:extLst>
                <a:ext uri="{FF2B5EF4-FFF2-40B4-BE49-F238E27FC236}">
                  <a16:creationId xmlns:a16="http://schemas.microsoft.com/office/drawing/2014/main" id="{908FE4F7-7CEF-4D69-AF52-565D598F1F87}"/>
                </a:ext>
              </a:extLst>
            </p:cNvPr>
            <p:cNvSpPr>
              <a:spLocks noChangeArrowheads="1"/>
            </p:cNvSpPr>
            <p:nvPr/>
          </p:nvSpPr>
          <p:spPr bwMode="auto">
            <a:xfrm>
              <a:off x="6829426" y="62785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51" name="Oval 240">
              <a:extLst>
                <a:ext uri="{FF2B5EF4-FFF2-40B4-BE49-F238E27FC236}">
                  <a16:creationId xmlns:a16="http://schemas.microsoft.com/office/drawing/2014/main" id="{80E172AD-8E3A-40AC-99BE-2B081219862A}"/>
                </a:ext>
              </a:extLst>
            </p:cNvPr>
            <p:cNvSpPr>
              <a:spLocks noChangeArrowheads="1"/>
            </p:cNvSpPr>
            <p:nvPr/>
          </p:nvSpPr>
          <p:spPr bwMode="auto">
            <a:xfrm>
              <a:off x="7145338" y="62785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52" name="Oval 241">
              <a:extLst>
                <a:ext uri="{FF2B5EF4-FFF2-40B4-BE49-F238E27FC236}">
                  <a16:creationId xmlns:a16="http://schemas.microsoft.com/office/drawing/2014/main" id="{10FD2C8E-AEC3-43A4-96F7-A71719EEAF14}"/>
                </a:ext>
              </a:extLst>
            </p:cNvPr>
            <p:cNvSpPr>
              <a:spLocks noChangeArrowheads="1"/>
            </p:cNvSpPr>
            <p:nvPr/>
          </p:nvSpPr>
          <p:spPr bwMode="auto">
            <a:xfrm>
              <a:off x="6829426" y="65881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53" name="Oval 242">
              <a:extLst>
                <a:ext uri="{FF2B5EF4-FFF2-40B4-BE49-F238E27FC236}">
                  <a16:creationId xmlns:a16="http://schemas.microsoft.com/office/drawing/2014/main" id="{EDD9605B-15B7-4824-8ECE-6E26A5D7E922}"/>
                </a:ext>
              </a:extLst>
            </p:cNvPr>
            <p:cNvSpPr>
              <a:spLocks noChangeArrowheads="1"/>
            </p:cNvSpPr>
            <p:nvPr/>
          </p:nvSpPr>
          <p:spPr bwMode="auto">
            <a:xfrm>
              <a:off x="7145338" y="65881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54" name="Oval 243">
              <a:extLst>
                <a:ext uri="{FF2B5EF4-FFF2-40B4-BE49-F238E27FC236}">
                  <a16:creationId xmlns:a16="http://schemas.microsoft.com/office/drawing/2014/main" id="{4F49AF33-C5A7-4AB0-B0B2-D08EFC54C2A0}"/>
                </a:ext>
              </a:extLst>
            </p:cNvPr>
            <p:cNvSpPr>
              <a:spLocks noChangeArrowheads="1"/>
            </p:cNvSpPr>
            <p:nvPr/>
          </p:nvSpPr>
          <p:spPr bwMode="auto">
            <a:xfrm>
              <a:off x="7423151" y="62785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55" name="Oval 244">
              <a:extLst>
                <a:ext uri="{FF2B5EF4-FFF2-40B4-BE49-F238E27FC236}">
                  <a16:creationId xmlns:a16="http://schemas.microsoft.com/office/drawing/2014/main" id="{C4203F74-A0A7-41A9-85D5-DF6A6CE3F17D}"/>
                </a:ext>
              </a:extLst>
            </p:cNvPr>
            <p:cNvSpPr>
              <a:spLocks noChangeArrowheads="1"/>
            </p:cNvSpPr>
            <p:nvPr/>
          </p:nvSpPr>
          <p:spPr bwMode="auto">
            <a:xfrm>
              <a:off x="7980363" y="59991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56" name="Oval 245">
              <a:extLst>
                <a:ext uri="{FF2B5EF4-FFF2-40B4-BE49-F238E27FC236}">
                  <a16:creationId xmlns:a16="http://schemas.microsoft.com/office/drawing/2014/main" id="{36AC4AEA-DCC3-480E-BA39-58EA93999A2F}"/>
                </a:ext>
              </a:extLst>
            </p:cNvPr>
            <p:cNvSpPr>
              <a:spLocks noChangeArrowheads="1"/>
            </p:cNvSpPr>
            <p:nvPr/>
          </p:nvSpPr>
          <p:spPr bwMode="auto">
            <a:xfrm>
              <a:off x="7980363" y="62785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57" name="Oval 246">
              <a:extLst>
                <a:ext uri="{FF2B5EF4-FFF2-40B4-BE49-F238E27FC236}">
                  <a16:creationId xmlns:a16="http://schemas.microsoft.com/office/drawing/2014/main" id="{5EC08818-7C04-419C-9092-378EACE22E07}"/>
                </a:ext>
              </a:extLst>
            </p:cNvPr>
            <p:cNvSpPr>
              <a:spLocks noChangeArrowheads="1"/>
            </p:cNvSpPr>
            <p:nvPr/>
          </p:nvSpPr>
          <p:spPr bwMode="auto">
            <a:xfrm>
              <a:off x="7700963" y="57213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58" name="Oval 247">
              <a:extLst>
                <a:ext uri="{FF2B5EF4-FFF2-40B4-BE49-F238E27FC236}">
                  <a16:creationId xmlns:a16="http://schemas.microsoft.com/office/drawing/2014/main" id="{B3AD4115-ADE0-492C-B8CC-F5B056AFC279}"/>
                </a:ext>
              </a:extLst>
            </p:cNvPr>
            <p:cNvSpPr>
              <a:spLocks noChangeArrowheads="1"/>
            </p:cNvSpPr>
            <p:nvPr/>
          </p:nvSpPr>
          <p:spPr bwMode="auto">
            <a:xfrm>
              <a:off x="9964738" y="4570413"/>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59" name="Oval 248">
              <a:extLst>
                <a:ext uri="{FF2B5EF4-FFF2-40B4-BE49-F238E27FC236}">
                  <a16:creationId xmlns:a16="http://schemas.microsoft.com/office/drawing/2014/main" id="{68F4C2C7-2365-4A43-8931-E39E7DB668F3}"/>
                </a:ext>
              </a:extLst>
            </p:cNvPr>
            <p:cNvSpPr>
              <a:spLocks noChangeArrowheads="1"/>
            </p:cNvSpPr>
            <p:nvPr/>
          </p:nvSpPr>
          <p:spPr bwMode="auto">
            <a:xfrm>
              <a:off x="10279063" y="4570413"/>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60" name="Oval 249">
              <a:extLst>
                <a:ext uri="{FF2B5EF4-FFF2-40B4-BE49-F238E27FC236}">
                  <a16:creationId xmlns:a16="http://schemas.microsoft.com/office/drawing/2014/main" id="{A795B654-D079-4016-B49B-400F583CF963}"/>
                </a:ext>
              </a:extLst>
            </p:cNvPr>
            <p:cNvSpPr>
              <a:spLocks noChangeArrowheads="1"/>
            </p:cNvSpPr>
            <p:nvPr/>
          </p:nvSpPr>
          <p:spPr bwMode="auto">
            <a:xfrm>
              <a:off x="9964738" y="4848226"/>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61" name="Oval 250">
              <a:extLst>
                <a:ext uri="{FF2B5EF4-FFF2-40B4-BE49-F238E27FC236}">
                  <a16:creationId xmlns:a16="http://schemas.microsoft.com/office/drawing/2014/main" id="{439A74D3-0A7D-4065-8540-E8E5C1794000}"/>
                </a:ext>
              </a:extLst>
            </p:cNvPr>
            <p:cNvSpPr>
              <a:spLocks noChangeArrowheads="1"/>
            </p:cNvSpPr>
            <p:nvPr/>
          </p:nvSpPr>
          <p:spPr bwMode="auto">
            <a:xfrm>
              <a:off x="10279063" y="4848226"/>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62" name="Oval 251">
              <a:extLst>
                <a:ext uri="{FF2B5EF4-FFF2-40B4-BE49-F238E27FC236}">
                  <a16:creationId xmlns:a16="http://schemas.microsoft.com/office/drawing/2014/main" id="{A82CA091-C049-4D7F-8C6C-6261A957D321}"/>
                </a:ext>
              </a:extLst>
            </p:cNvPr>
            <p:cNvSpPr>
              <a:spLocks noChangeArrowheads="1"/>
            </p:cNvSpPr>
            <p:nvPr/>
          </p:nvSpPr>
          <p:spPr bwMode="auto">
            <a:xfrm>
              <a:off x="10279063" y="5164138"/>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63" name="Oval 252">
              <a:extLst>
                <a:ext uri="{FF2B5EF4-FFF2-40B4-BE49-F238E27FC236}">
                  <a16:creationId xmlns:a16="http://schemas.microsoft.com/office/drawing/2014/main" id="{A97C29F1-2056-4923-B65D-1C10B03C6B9A}"/>
                </a:ext>
              </a:extLst>
            </p:cNvPr>
            <p:cNvSpPr>
              <a:spLocks noChangeArrowheads="1"/>
            </p:cNvSpPr>
            <p:nvPr/>
          </p:nvSpPr>
          <p:spPr bwMode="auto">
            <a:xfrm>
              <a:off x="10836276" y="5164138"/>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64" name="Oval 253">
              <a:extLst>
                <a:ext uri="{FF2B5EF4-FFF2-40B4-BE49-F238E27FC236}">
                  <a16:creationId xmlns:a16="http://schemas.microsoft.com/office/drawing/2014/main" id="{8A35218E-550C-4E18-BFBA-99F71F315142}"/>
                </a:ext>
              </a:extLst>
            </p:cNvPr>
            <p:cNvSpPr>
              <a:spLocks noChangeArrowheads="1"/>
            </p:cNvSpPr>
            <p:nvPr/>
          </p:nvSpPr>
          <p:spPr bwMode="auto">
            <a:xfrm>
              <a:off x="10558463" y="4570413"/>
              <a:ext cx="20478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65" name="Oval 254">
              <a:extLst>
                <a:ext uri="{FF2B5EF4-FFF2-40B4-BE49-F238E27FC236}">
                  <a16:creationId xmlns:a16="http://schemas.microsoft.com/office/drawing/2014/main" id="{681E7BC0-D3C5-48E4-89CC-01D0652BDF5C}"/>
                </a:ext>
              </a:extLst>
            </p:cNvPr>
            <p:cNvSpPr>
              <a:spLocks noChangeArrowheads="1"/>
            </p:cNvSpPr>
            <p:nvPr/>
          </p:nvSpPr>
          <p:spPr bwMode="auto">
            <a:xfrm>
              <a:off x="9686926" y="4570413"/>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66" name="Oval 255">
              <a:extLst>
                <a:ext uri="{FF2B5EF4-FFF2-40B4-BE49-F238E27FC236}">
                  <a16:creationId xmlns:a16="http://schemas.microsoft.com/office/drawing/2014/main" id="{B94BF6B7-6C04-41F0-AF58-C0EBE49E06C2}"/>
                </a:ext>
              </a:extLst>
            </p:cNvPr>
            <p:cNvSpPr>
              <a:spLocks noChangeArrowheads="1"/>
            </p:cNvSpPr>
            <p:nvPr/>
          </p:nvSpPr>
          <p:spPr bwMode="auto">
            <a:xfrm>
              <a:off x="9407526" y="4570413"/>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67" name="Oval 256">
              <a:extLst>
                <a:ext uri="{FF2B5EF4-FFF2-40B4-BE49-F238E27FC236}">
                  <a16:creationId xmlns:a16="http://schemas.microsoft.com/office/drawing/2014/main" id="{8E08C9E3-A821-46CC-B155-0E9F1F986C04}"/>
                </a:ext>
              </a:extLst>
            </p:cNvPr>
            <p:cNvSpPr>
              <a:spLocks noChangeArrowheads="1"/>
            </p:cNvSpPr>
            <p:nvPr/>
          </p:nvSpPr>
          <p:spPr bwMode="auto">
            <a:xfrm>
              <a:off x="6829426"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68" name="Oval 257">
              <a:extLst>
                <a:ext uri="{FF2B5EF4-FFF2-40B4-BE49-F238E27FC236}">
                  <a16:creationId xmlns:a16="http://schemas.microsoft.com/office/drawing/2014/main" id="{9B2E3E63-C50D-40DC-BC39-D15604C4274D}"/>
                </a:ext>
              </a:extLst>
            </p:cNvPr>
            <p:cNvSpPr>
              <a:spLocks noChangeArrowheads="1"/>
            </p:cNvSpPr>
            <p:nvPr/>
          </p:nvSpPr>
          <p:spPr bwMode="auto">
            <a:xfrm>
              <a:off x="6551613"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69" name="Oval 258">
              <a:extLst>
                <a:ext uri="{FF2B5EF4-FFF2-40B4-BE49-F238E27FC236}">
                  <a16:creationId xmlns:a16="http://schemas.microsoft.com/office/drawing/2014/main" id="{5F088086-B85D-4C25-85CB-3D0ED21238C4}"/>
                </a:ext>
              </a:extLst>
            </p:cNvPr>
            <p:cNvSpPr>
              <a:spLocks noChangeArrowheads="1"/>
            </p:cNvSpPr>
            <p:nvPr/>
          </p:nvSpPr>
          <p:spPr bwMode="auto">
            <a:xfrm>
              <a:off x="6273801"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70" name="Oval 259">
              <a:extLst>
                <a:ext uri="{FF2B5EF4-FFF2-40B4-BE49-F238E27FC236}">
                  <a16:creationId xmlns:a16="http://schemas.microsoft.com/office/drawing/2014/main" id="{26221157-B9B0-4D15-A613-304A7AF7C84E}"/>
                </a:ext>
              </a:extLst>
            </p:cNvPr>
            <p:cNvSpPr>
              <a:spLocks noChangeArrowheads="1"/>
            </p:cNvSpPr>
            <p:nvPr/>
          </p:nvSpPr>
          <p:spPr bwMode="auto">
            <a:xfrm>
              <a:off x="5994401"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71" name="Oval 260">
              <a:extLst>
                <a:ext uri="{FF2B5EF4-FFF2-40B4-BE49-F238E27FC236}">
                  <a16:creationId xmlns:a16="http://schemas.microsoft.com/office/drawing/2014/main" id="{B5DF2F5C-94BB-4DDA-AED5-DFF1AB1F4E97}"/>
                </a:ext>
              </a:extLst>
            </p:cNvPr>
            <p:cNvSpPr>
              <a:spLocks noChangeArrowheads="1"/>
            </p:cNvSpPr>
            <p:nvPr/>
          </p:nvSpPr>
          <p:spPr bwMode="auto">
            <a:xfrm>
              <a:off x="6273801"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72" name="Oval 261">
              <a:extLst>
                <a:ext uri="{FF2B5EF4-FFF2-40B4-BE49-F238E27FC236}">
                  <a16:creationId xmlns:a16="http://schemas.microsoft.com/office/drawing/2014/main" id="{701F22C7-3B22-40BF-96EB-CD2E17405D46}"/>
                </a:ext>
              </a:extLst>
            </p:cNvPr>
            <p:cNvSpPr>
              <a:spLocks noChangeArrowheads="1"/>
            </p:cNvSpPr>
            <p:nvPr/>
          </p:nvSpPr>
          <p:spPr bwMode="auto">
            <a:xfrm>
              <a:off x="5994401"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73" name="Oval 262">
              <a:extLst>
                <a:ext uri="{FF2B5EF4-FFF2-40B4-BE49-F238E27FC236}">
                  <a16:creationId xmlns:a16="http://schemas.microsoft.com/office/drawing/2014/main" id="{F5476FD3-96B3-4CCB-A12C-6A9CF082B432}"/>
                </a:ext>
              </a:extLst>
            </p:cNvPr>
            <p:cNvSpPr>
              <a:spLocks noChangeArrowheads="1"/>
            </p:cNvSpPr>
            <p:nvPr/>
          </p:nvSpPr>
          <p:spPr bwMode="auto">
            <a:xfrm>
              <a:off x="7664451"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74" name="Oval 263">
              <a:extLst>
                <a:ext uri="{FF2B5EF4-FFF2-40B4-BE49-F238E27FC236}">
                  <a16:creationId xmlns:a16="http://schemas.microsoft.com/office/drawing/2014/main" id="{34F55476-6573-4137-A50F-53741DC9291D}"/>
                </a:ext>
              </a:extLst>
            </p:cNvPr>
            <p:cNvSpPr>
              <a:spLocks noChangeArrowheads="1"/>
            </p:cNvSpPr>
            <p:nvPr/>
          </p:nvSpPr>
          <p:spPr bwMode="auto">
            <a:xfrm>
              <a:off x="7980363"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75" name="Oval 264">
              <a:extLst>
                <a:ext uri="{FF2B5EF4-FFF2-40B4-BE49-F238E27FC236}">
                  <a16:creationId xmlns:a16="http://schemas.microsoft.com/office/drawing/2014/main" id="{28528A49-5877-4B0B-A241-40C706F786E4}"/>
                </a:ext>
              </a:extLst>
            </p:cNvPr>
            <p:cNvSpPr>
              <a:spLocks noChangeArrowheads="1"/>
            </p:cNvSpPr>
            <p:nvPr/>
          </p:nvSpPr>
          <p:spPr bwMode="auto">
            <a:xfrm>
              <a:off x="8258176"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76" name="Oval 265">
              <a:extLst>
                <a:ext uri="{FF2B5EF4-FFF2-40B4-BE49-F238E27FC236}">
                  <a16:creationId xmlns:a16="http://schemas.microsoft.com/office/drawing/2014/main" id="{D0200868-AE21-4A40-87AE-43A33408DE15}"/>
                </a:ext>
              </a:extLst>
            </p:cNvPr>
            <p:cNvSpPr>
              <a:spLocks noChangeArrowheads="1"/>
            </p:cNvSpPr>
            <p:nvPr/>
          </p:nvSpPr>
          <p:spPr bwMode="auto">
            <a:xfrm>
              <a:off x="8535988"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77" name="Oval 266">
              <a:extLst>
                <a:ext uri="{FF2B5EF4-FFF2-40B4-BE49-F238E27FC236}">
                  <a16:creationId xmlns:a16="http://schemas.microsoft.com/office/drawing/2014/main" id="{58706D09-5E8C-4F0B-B414-C56B0402BA16}"/>
                </a:ext>
              </a:extLst>
            </p:cNvPr>
            <p:cNvSpPr>
              <a:spLocks noChangeArrowheads="1"/>
            </p:cNvSpPr>
            <p:nvPr/>
          </p:nvSpPr>
          <p:spPr bwMode="auto">
            <a:xfrm>
              <a:off x="7108826"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78" name="Oval 267">
              <a:extLst>
                <a:ext uri="{FF2B5EF4-FFF2-40B4-BE49-F238E27FC236}">
                  <a16:creationId xmlns:a16="http://schemas.microsoft.com/office/drawing/2014/main" id="{26CE41AA-B493-4943-AE9C-4D93563D1C83}"/>
                </a:ext>
              </a:extLst>
            </p:cNvPr>
            <p:cNvSpPr>
              <a:spLocks noChangeArrowheads="1"/>
            </p:cNvSpPr>
            <p:nvPr/>
          </p:nvSpPr>
          <p:spPr bwMode="auto">
            <a:xfrm>
              <a:off x="9964738"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79" name="Oval 268">
              <a:extLst>
                <a:ext uri="{FF2B5EF4-FFF2-40B4-BE49-F238E27FC236}">
                  <a16:creationId xmlns:a16="http://schemas.microsoft.com/office/drawing/2014/main" id="{5DA20CFC-DC3C-4979-9F1A-80941149DF3B}"/>
                </a:ext>
              </a:extLst>
            </p:cNvPr>
            <p:cNvSpPr>
              <a:spLocks noChangeArrowheads="1"/>
            </p:cNvSpPr>
            <p:nvPr/>
          </p:nvSpPr>
          <p:spPr bwMode="auto">
            <a:xfrm>
              <a:off x="9686926"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80" name="Oval 269">
              <a:extLst>
                <a:ext uri="{FF2B5EF4-FFF2-40B4-BE49-F238E27FC236}">
                  <a16:creationId xmlns:a16="http://schemas.microsoft.com/office/drawing/2014/main" id="{C58EE33F-9E0A-4466-BE70-4028797E9B72}"/>
                </a:ext>
              </a:extLst>
            </p:cNvPr>
            <p:cNvSpPr>
              <a:spLocks noChangeArrowheads="1"/>
            </p:cNvSpPr>
            <p:nvPr/>
          </p:nvSpPr>
          <p:spPr bwMode="auto">
            <a:xfrm>
              <a:off x="9407526" y="373380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81" name="Oval 270">
              <a:extLst>
                <a:ext uri="{FF2B5EF4-FFF2-40B4-BE49-F238E27FC236}">
                  <a16:creationId xmlns:a16="http://schemas.microsoft.com/office/drawing/2014/main" id="{1B440C57-3FDF-4A68-852C-E5D5633872B1}"/>
                </a:ext>
              </a:extLst>
            </p:cNvPr>
            <p:cNvSpPr>
              <a:spLocks noChangeArrowheads="1"/>
            </p:cNvSpPr>
            <p:nvPr/>
          </p:nvSpPr>
          <p:spPr bwMode="auto">
            <a:xfrm>
              <a:off x="9129713" y="373380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82" name="Oval 271">
              <a:extLst>
                <a:ext uri="{FF2B5EF4-FFF2-40B4-BE49-F238E27FC236}">
                  <a16:creationId xmlns:a16="http://schemas.microsoft.com/office/drawing/2014/main" id="{CB54E2C4-FB4D-4FA3-A62A-F66E3DD35BE2}"/>
                </a:ext>
              </a:extLst>
            </p:cNvPr>
            <p:cNvSpPr>
              <a:spLocks noChangeArrowheads="1"/>
            </p:cNvSpPr>
            <p:nvPr/>
          </p:nvSpPr>
          <p:spPr bwMode="auto">
            <a:xfrm>
              <a:off x="8851901" y="373380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83" name="Oval 272">
              <a:extLst>
                <a:ext uri="{FF2B5EF4-FFF2-40B4-BE49-F238E27FC236}">
                  <a16:creationId xmlns:a16="http://schemas.microsoft.com/office/drawing/2014/main" id="{77123372-B035-47EB-A6B8-A89F6F55A87D}"/>
                </a:ext>
              </a:extLst>
            </p:cNvPr>
            <p:cNvSpPr>
              <a:spLocks noChangeArrowheads="1"/>
            </p:cNvSpPr>
            <p:nvPr/>
          </p:nvSpPr>
          <p:spPr bwMode="auto">
            <a:xfrm>
              <a:off x="10799763"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84" name="Oval 273">
              <a:extLst>
                <a:ext uri="{FF2B5EF4-FFF2-40B4-BE49-F238E27FC236}">
                  <a16:creationId xmlns:a16="http://schemas.microsoft.com/office/drawing/2014/main" id="{33C52902-D417-4617-9BE4-6B225657E7E4}"/>
                </a:ext>
              </a:extLst>
            </p:cNvPr>
            <p:cNvSpPr>
              <a:spLocks noChangeArrowheads="1"/>
            </p:cNvSpPr>
            <p:nvPr/>
          </p:nvSpPr>
          <p:spPr bwMode="auto">
            <a:xfrm>
              <a:off x="11115676" y="373380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85" name="Oval 274">
              <a:extLst>
                <a:ext uri="{FF2B5EF4-FFF2-40B4-BE49-F238E27FC236}">
                  <a16:creationId xmlns:a16="http://schemas.microsoft.com/office/drawing/2014/main" id="{33C98E87-A9F9-4DB1-8EF5-90A8F1702405}"/>
                </a:ext>
              </a:extLst>
            </p:cNvPr>
            <p:cNvSpPr>
              <a:spLocks noChangeArrowheads="1"/>
            </p:cNvSpPr>
            <p:nvPr/>
          </p:nvSpPr>
          <p:spPr bwMode="auto">
            <a:xfrm>
              <a:off x="10521951"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86" name="Oval 275">
              <a:extLst>
                <a:ext uri="{FF2B5EF4-FFF2-40B4-BE49-F238E27FC236}">
                  <a16:creationId xmlns:a16="http://schemas.microsoft.com/office/drawing/2014/main" id="{BF553395-D56B-47A0-A256-E5B0FBE9EEEE}"/>
                </a:ext>
              </a:extLst>
            </p:cNvPr>
            <p:cNvSpPr>
              <a:spLocks noChangeArrowheads="1"/>
            </p:cNvSpPr>
            <p:nvPr/>
          </p:nvSpPr>
          <p:spPr bwMode="auto">
            <a:xfrm>
              <a:off x="10244138"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87" name="Oval 276">
              <a:extLst>
                <a:ext uri="{FF2B5EF4-FFF2-40B4-BE49-F238E27FC236}">
                  <a16:creationId xmlns:a16="http://schemas.microsoft.com/office/drawing/2014/main" id="{AB5FE3D4-6165-47C2-87C8-763C64AB4F52}"/>
                </a:ext>
              </a:extLst>
            </p:cNvPr>
            <p:cNvSpPr>
              <a:spLocks noChangeArrowheads="1"/>
            </p:cNvSpPr>
            <p:nvPr/>
          </p:nvSpPr>
          <p:spPr bwMode="auto">
            <a:xfrm>
              <a:off x="7664451"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88" name="Oval 277">
              <a:extLst>
                <a:ext uri="{FF2B5EF4-FFF2-40B4-BE49-F238E27FC236}">
                  <a16:creationId xmlns:a16="http://schemas.microsoft.com/office/drawing/2014/main" id="{7FD0B10C-CDE0-4D36-B9F3-03A3CF120D32}"/>
                </a:ext>
              </a:extLst>
            </p:cNvPr>
            <p:cNvSpPr>
              <a:spLocks noChangeArrowheads="1"/>
            </p:cNvSpPr>
            <p:nvPr/>
          </p:nvSpPr>
          <p:spPr bwMode="auto">
            <a:xfrm>
              <a:off x="7980363"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89" name="Oval 278">
              <a:extLst>
                <a:ext uri="{FF2B5EF4-FFF2-40B4-BE49-F238E27FC236}">
                  <a16:creationId xmlns:a16="http://schemas.microsoft.com/office/drawing/2014/main" id="{B5EF68A3-6E1D-484E-8D9A-1C790565921A}"/>
                </a:ext>
              </a:extLst>
            </p:cNvPr>
            <p:cNvSpPr>
              <a:spLocks noChangeArrowheads="1"/>
            </p:cNvSpPr>
            <p:nvPr/>
          </p:nvSpPr>
          <p:spPr bwMode="auto">
            <a:xfrm>
              <a:off x="7072313"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90" name="Oval 279">
              <a:extLst>
                <a:ext uri="{FF2B5EF4-FFF2-40B4-BE49-F238E27FC236}">
                  <a16:creationId xmlns:a16="http://schemas.microsoft.com/office/drawing/2014/main" id="{306A494C-99CB-4C9B-9411-1822E4632F41}"/>
                </a:ext>
              </a:extLst>
            </p:cNvPr>
            <p:cNvSpPr>
              <a:spLocks noChangeArrowheads="1"/>
            </p:cNvSpPr>
            <p:nvPr/>
          </p:nvSpPr>
          <p:spPr bwMode="auto">
            <a:xfrm>
              <a:off x="7386638"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91" name="Oval 280">
              <a:extLst>
                <a:ext uri="{FF2B5EF4-FFF2-40B4-BE49-F238E27FC236}">
                  <a16:creationId xmlns:a16="http://schemas.microsoft.com/office/drawing/2014/main" id="{8F79BB13-637A-4624-B931-FEB72871272B}"/>
                </a:ext>
              </a:extLst>
            </p:cNvPr>
            <p:cNvSpPr>
              <a:spLocks noChangeArrowheads="1"/>
            </p:cNvSpPr>
            <p:nvPr/>
          </p:nvSpPr>
          <p:spPr bwMode="auto">
            <a:xfrm>
              <a:off x="8258176"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92" name="Oval 281">
              <a:extLst>
                <a:ext uri="{FF2B5EF4-FFF2-40B4-BE49-F238E27FC236}">
                  <a16:creationId xmlns:a16="http://schemas.microsoft.com/office/drawing/2014/main" id="{8C758DD4-0BB2-47C4-8E4B-968BC4661406}"/>
                </a:ext>
              </a:extLst>
            </p:cNvPr>
            <p:cNvSpPr>
              <a:spLocks noChangeArrowheads="1"/>
            </p:cNvSpPr>
            <p:nvPr/>
          </p:nvSpPr>
          <p:spPr bwMode="auto">
            <a:xfrm>
              <a:off x="8535988"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93" name="Oval 282">
              <a:extLst>
                <a:ext uri="{FF2B5EF4-FFF2-40B4-BE49-F238E27FC236}">
                  <a16:creationId xmlns:a16="http://schemas.microsoft.com/office/drawing/2014/main" id="{453DF96E-0751-4A75-958A-218F1DF03126}"/>
                </a:ext>
              </a:extLst>
            </p:cNvPr>
            <p:cNvSpPr>
              <a:spLocks noChangeArrowheads="1"/>
            </p:cNvSpPr>
            <p:nvPr/>
          </p:nvSpPr>
          <p:spPr bwMode="auto">
            <a:xfrm>
              <a:off x="9964738"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94" name="Oval 283">
              <a:extLst>
                <a:ext uri="{FF2B5EF4-FFF2-40B4-BE49-F238E27FC236}">
                  <a16:creationId xmlns:a16="http://schemas.microsoft.com/office/drawing/2014/main" id="{79EA5E77-27AA-4E82-A786-9F033D10D8DA}"/>
                </a:ext>
              </a:extLst>
            </p:cNvPr>
            <p:cNvSpPr>
              <a:spLocks noChangeArrowheads="1"/>
            </p:cNvSpPr>
            <p:nvPr/>
          </p:nvSpPr>
          <p:spPr bwMode="auto">
            <a:xfrm>
              <a:off x="9686926"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95" name="Oval 284">
              <a:extLst>
                <a:ext uri="{FF2B5EF4-FFF2-40B4-BE49-F238E27FC236}">
                  <a16:creationId xmlns:a16="http://schemas.microsoft.com/office/drawing/2014/main" id="{F4C14303-F423-4AE5-8BC4-B667C7F780AF}"/>
                </a:ext>
              </a:extLst>
            </p:cNvPr>
            <p:cNvSpPr>
              <a:spLocks noChangeArrowheads="1"/>
            </p:cNvSpPr>
            <p:nvPr/>
          </p:nvSpPr>
          <p:spPr bwMode="auto">
            <a:xfrm>
              <a:off x="9407526" y="4013201"/>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96" name="Oval 285">
              <a:extLst>
                <a:ext uri="{FF2B5EF4-FFF2-40B4-BE49-F238E27FC236}">
                  <a16:creationId xmlns:a16="http://schemas.microsoft.com/office/drawing/2014/main" id="{A2D07C83-1A27-42D0-94F9-2BCCDCBCCEF5}"/>
                </a:ext>
              </a:extLst>
            </p:cNvPr>
            <p:cNvSpPr>
              <a:spLocks noChangeArrowheads="1"/>
            </p:cNvSpPr>
            <p:nvPr/>
          </p:nvSpPr>
          <p:spPr bwMode="auto">
            <a:xfrm>
              <a:off x="9129713" y="4013201"/>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97" name="Oval 286">
              <a:extLst>
                <a:ext uri="{FF2B5EF4-FFF2-40B4-BE49-F238E27FC236}">
                  <a16:creationId xmlns:a16="http://schemas.microsoft.com/office/drawing/2014/main" id="{FE257DCC-C8EA-47A3-8A4E-82B35F3120D8}"/>
                </a:ext>
              </a:extLst>
            </p:cNvPr>
            <p:cNvSpPr>
              <a:spLocks noChangeArrowheads="1"/>
            </p:cNvSpPr>
            <p:nvPr/>
          </p:nvSpPr>
          <p:spPr bwMode="auto">
            <a:xfrm>
              <a:off x="8851901" y="4013201"/>
              <a:ext cx="20478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98" name="Oval 287">
              <a:extLst>
                <a:ext uri="{FF2B5EF4-FFF2-40B4-BE49-F238E27FC236}">
                  <a16:creationId xmlns:a16="http://schemas.microsoft.com/office/drawing/2014/main" id="{5CE99E8F-5433-4B00-8419-A2AFEC3EB103}"/>
                </a:ext>
              </a:extLst>
            </p:cNvPr>
            <p:cNvSpPr>
              <a:spLocks noChangeArrowheads="1"/>
            </p:cNvSpPr>
            <p:nvPr/>
          </p:nvSpPr>
          <p:spPr bwMode="auto">
            <a:xfrm>
              <a:off x="10799763"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299" name="Oval 288">
              <a:extLst>
                <a:ext uri="{FF2B5EF4-FFF2-40B4-BE49-F238E27FC236}">
                  <a16:creationId xmlns:a16="http://schemas.microsoft.com/office/drawing/2014/main" id="{48FE4168-33ED-4FEB-A5BE-3F7AE20F9483}"/>
                </a:ext>
              </a:extLst>
            </p:cNvPr>
            <p:cNvSpPr>
              <a:spLocks noChangeArrowheads="1"/>
            </p:cNvSpPr>
            <p:nvPr/>
          </p:nvSpPr>
          <p:spPr bwMode="auto">
            <a:xfrm>
              <a:off x="10521951"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00" name="Oval 289">
              <a:extLst>
                <a:ext uri="{FF2B5EF4-FFF2-40B4-BE49-F238E27FC236}">
                  <a16:creationId xmlns:a16="http://schemas.microsoft.com/office/drawing/2014/main" id="{6A894254-AFF7-411B-8B0E-12C52E0E4C25}"/>
                </a:ext>
              </a:extLst>
            </p:cNvPr>
            <p:cNvSpPr>
              <a:spLocks noChangeArrowheads="1"/>
            </p:cNvSpPr>
            <p:nvPr/>
          </p:nvSpPr>
          <p:spPr bwMode="auto">
            <a:xfrm>
              <a:off x="10244138"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01" name="Oval 290">
              <a:extLst>
                <a:ext uri="{FF2B5EF4-FFF2-40B4-BE49-F238E27FC236}">
                  <a16:creationId xmlns:a16="http://schemas.microsoft.com/office/drawing/2014/main" id="{4AB00CEB-065A-49FF-BE19-88CA4A2D86AC}"/>
                </a:ext>
              </a:extLst>
            </p:cNvPr>
            <p:cNvSpPr>
              <a:spLocks noChangeArrowheads="1"/>
            </p:cNvSpPr>
            <p:nvPr/>
          </p:nvSpPr>
          <p:spPr bwMode="auto">
            <a:xfrm>
              <a:off x="10836276" y="57213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02" name="Oval 291">
              <a:extLst>
                <a:ext uri="{FF2B5EF4-FFF2-40B4-BE49-F238E27FC236}">
                  <a16:creationId xmlns:a16="http://schemas.microsoft.com/office/drawing/2014/main" id="{ECFE1C0C-EC07-4463-B7DF-BAB8BAEEE26E}"/>
                </a:ext>
              </a:extLst>
            </p:cNvPr>
            <p:cNvSpPr>
              <a:spLocks noChangeArrowheads="1"/>
            </p:cNvSpPr>
            <p:nvPr/>
          </p:nvSpPr>
          <p:spPr bwMode="auto">
            <a:xfrm>
              <a:off x="10558463" y="57213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03" name="Oval 292">
              <a:extLst>
                <a:ext uri="{FF2B5EF4-FFF2-40B4-BE49-F238E27FC236}">
                  <a16:creationId xmlns:a16="http://schemas.microsoft.com/office/drawing/2014/main" id="{73E6C37D-948D-4823-91EE-64576CA7436F}"/>
                </a:ext>
              </a:extLst>
            </p:cNvPr>
            <p:cNvSpPr>
              <a:spLocks noChangeArrowheads="1"/>
            </p:cNvSpPr>
            <p:nvPr/>
          </p:nvSpPr>
          <p:spPr bwMode="auto">
            <a:xfrm>
              <a:off x="10558463" y="54419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04" name="Oval 293">
              <a:extLst>
                <a:ext uri="{FF2B5EF4-FFF2-40B4-BE49-F238E27FC236}">
                  <a16:creationId xmlns:a16="http://schemas.microsoft.com/office/drawing/2014/main" id="{BF8421FD-FEE5-4345-B7DD-245E38AEE716}"/>
                </a:ext>
              </a:extLst>
            </p:cNvPr>
            <p:cNvSpPr>
              <a:spLocks noChangeArrowheads="1"/>
            </p:cNvSpPr>
            <p:nvPr/>
          </p:nvSpPr>
          <p:spPr bwMode="auto">
            <a:xfrm>
              <a:off x="9964738" y="54419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05" name="Oval 294">
              <a:extLst>
                <a:ext uri="{FF2B5EF4-FFF2-40B4-BE49-F238E27FC236}">
                  <a16:creationId xmlns:a16="http://schemas.microsoft.com/office/drawing/2014/main" id="{D7A19C83-5340-4A77-B21D-6BFD93B949DF}"/>
                </a:ext>
              </a:extLst>
            </p:cNvPr>
            <p:cNvSpPr>
              <a:spLocks noChangeArrowheads="1"/>
            </p:cNvSpPr>
            <p:nvPr/>
          </p:nvSpPr>
          <p:spPr bwMode="auto">
            <a:xfrm>
              <a:off x="10279063" y="57213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06" name="Oval 295">
              <a:extLst>
                <a:ext uri="{FF2B5EF4-FFF2-40B4-BE49-F238E27FC236}">
                  <a16:creationId xmlns:a16="http://schemas.microsoft.com/office/drawing/2014/main" id="{704457CD-E25A-4066-BBD7-0C7EDBA8F08D}"/>
                </a:ext>
              </a:extLst>
            </p:cNvPr>
            <p:cNvSpPr>
              <a:spLocks noChangeArrowheads="1"/>
            </p:cNvSpPr>
            <p:nvPr/>
          </p:nvSpPr>
          <p:spPr bwMode="auto">
            <a:xfrm>
              <a:off x="11671301" y="57213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07" name="Oval 296">
              <a:extLst>
                <a:ext uri="{FF2B5EF4-FFF2-40B4-BE49-F238E27FC236}">
                  <a16:creationId xmlns:a16="http://schemas.microsoft.com/office/drawing/2014/main" id="{1BABEA9D-0CC0-445D-84CD-3A9DEBA33B74}"/>
                </a:ext>
              </a:extLst>
            </p:cNvPr>
            <p:cNvSpPr>
              <a:spLocks noChangeArrowheads="1"/>
            </p:cNvSpPr>
            <p:nvPr/>
          </p:nvSpPr>
          <p:spPr bwMode="auto">
            <a:xfrm>
              <a:off x="11393488" y="57213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08" name="Oval 297">
              <a:extLst>
                <a:ext uri="{FF2B5EF4-FFF2-40B4-BE49-F238E27FC236}">
                  <a16:creationId xmlns:a16="http://schemas.microsoft.com/office/drawing/2014/main" id="{85FE2930-CCD3-40F9-9D6B-D9120D46D802}"/>
                </a:ext>
              </a:extLst>
            </p:cNvPr>
            <p:cNvSpPr>
              <a:spLocks noChangeArrowheads="1"/>
            </p:cNvSpPr>
            <p:nvPr/>
          </p:nvSpPr>
          <p:spPr bwMode="auto">
            <a:xfrm>
              <a:off x="11115676" y="57213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09" name="Oval 298">
              <a:extLst>
                <a:ext uri="{FF2B5EF4-FFF2-40B4-BE49-F238E27FC236}">
                  <a16:creationId xmlns:a16="http://schemas.microsoft.com/office/drawing/2014/main" id="{BB0672B4-7392-4E50-9337-65D4803C3F1F}"/>
                </a:ext>
              </a:extLst>
            </p:cNvPr>
            <p:cNvSpPr>
              <a:spLocks noChangeArrowheads="1"/>
            </p:cNvSpPr>
            <p:nvPr/>
          </p:nvSpPr>
          <p:spPr bwMode="auto">
            <a:xfrm>
              <a:off x="10836276" y="63087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10" name="Oval 299">
              <a:extLst>
                <a:ext uri="{FF2B5EF4-FFF2-40B4-BE49-F238E27FC236}">
                  <a16:creationId xmlns:a16="http://schemas.microsoft.com/office/drawing/2014/main" id="{14C20D63-60EF-43EE-B732-64EBE6EF18D2}"/>
                </a:ext>
              </a:extLst>
            </p:cNvPr>
            <p:cNvSpPr>
              <a:spLocks noChangeArrowheads="1"/>
            </p:cNvSpPr>
            <p:nvPr/>
          </p:nvSpPr>
          <p:spPr bwMode="auto">
            <a:xfrm>
              <a:off x="10558463" y="630872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11" name="Oval 300">
              <a:extLst>
                <a:ext uri="{FF2B5EF4-FFF2-40B4-BE49-F238E27FC236}">
                  <a16:creationId xmlns:a16="http://schemas.microsoft.com/office/drawing/2014/main" id="{FC34E1F0-0074-4674-91E9-7DF1DFEFD326}"/>
                </a:ext>
              </a:extLst>
            </p:cNvPr>
            <p:cNvSpPr>
              <a:spLocks noChangeArrowheads="1"/>
            </p:cNvSpPr>
            <p:nvPr/>
          </p:nvSpPr>
          <p:spPr bwMode="auto">
            <a:xfrm>
              <a:off x="11671301" y="63087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12" name="Oval 301">
              <a:extLst>
                <a:ext uri="{FF2B5EF4-FFF2-40B4-BE49-F238E27FC236}">
                  <a16:creationId xmlns:a16="http://schemas.microsoft.com/office/drawing/2014/main" id="{A72FC833-ECE3-484F-8813-E91F78A3F4BF}"/>
                </a:ext>
              </a:extLst>
            </p:cNvPr>
            <p:cNvSpPr>
              <a:spLocks noChangeArrowheads="1"/>
            </p:cNvSpPr>
            <p:nvPr/>
          </p:nvSpPr>
          <p:spPr bwMode="auto">
            <a:xfrm>
              <a:off x="11393488" y="630872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13" name="Oval 302">
              <a:extLst>
                <a:ext uri="{FF2B5EF4-FFF2-40B4-BE49-F238E27FC236}">
                  <a16:creationId xmlns:a16="http://schemas.microsoft.com/office/drawing/2014/main" id="{D7698806-1942-46B7-819A-198AC06D9935}"/>
                </a:ext>
              </a:extLst>
            </p:cNvPr>
            <p:cNvSpPr>
              <a:spLocks noChangeArrowheads="1"/>
            </p:cNvSpPr>
            <p:nvPr/>
          </p:nvSpPr>
          <p:spPr bwMode="auto">
            <a:xfrm>
              <a:off x="11115676" y="630872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14" name="Oval 303">
              <a:extLst>
                <a:ext uri="{FF2B5EF4-FFF2-40B4-BE49-F238E27FC236}">
                  <a16:creationId xmlns:a16="http://schemas.microsoft.com/office/drawing/2014/main" id="{9B6AEAAE-BF0A-4C94-9731-6FB2713913AE}"/>
                </a:ext>
              </a:extLst>
            </p:cNvPr>
            <p:cNvSpPr>
              <a:spLocks noChangeArrowheads="1"/>
            </p:cNvSpPr>
            <p:nvPr/>
          </p:nvSpPr>
          <p:spPr bwMode="auto">
            <a:xfrm>
              <a:off x="10836276" y="65881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15" name="Oval 304">
              <a:extLst>
                <a:ext uri="{FF2B5EF4-FFF2-40B4-BE49-F238E27FC236}">
                  <a16:creationId xmlns:a16="http://schemas.microsoft.com/office/drawing/2014/main" id="{6B0EE63B-FC26-459C-BEF9-ECD748472FC5}"/>
                </a:ext>
              </a:extLst>
            </p:cNvPr>
            <p:cNvSpPr>
              <a:spLocks noChangeArrowheads="1"/>
            </p:cNvSpPr>
            <p:nvPr/>
          </p:nvSpPr>
          <p:spPr bwMode="auto">
            <a:xfrm>
              <a:off x="10558463" y="6588126"/>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16" name="Oval 305">
              <a:extLst>
                <a:ext uri="{FF2B5EF4-FFF2-40B4-BE49-F238E27FC236}">
                  <a16:creationId xmlns:a16="http://schemas.microsoft.com/office/drawing/2014/main" id="{C06EFD61-6E26-4003-A573-93DDC656FDCB}"/>
                </a:ext>
              </a:extLst>
            </p:cNvPr>
            <p:cNvSpPr>
              <a:spLocks noChangeArrowheads="1"/>
            </p:cNvSpPr>
            <p:nvPr/>
          </p:nvSpPr>
          <p:spPr bwMode="auto">
            <a:xfrm>
              <a:off x="11671301" y="65881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17" name="Oval 306">
              <a:extLst>
                <a:ext uri="{FF2B5EF4-FFF2-40B4-BE49-F238E27FC236}">
                  <a16:creationId xmlns:a16="http://schemas.microsoft.com/office/drawing/2014/main" id="{0055D70D-5B53-4EC0-BC6C-026DF004D588}"/>
                </a:ext>
              </a:extLst>
            </p:cNvPr>
            <p:cNvSpPr>
              <a:spLocks noChangeArrowheads="1"/>
            </p:cNvSpPr>
            <p:nvPr/>
          </p:nvSpPr>
          <p:spPr bwMode="auto">
            <a:xfrm>
              <a:off x="11980863" y="65881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18" name="Oval 307">
              <a:extLst>
                <a:ext uri="{FF2B5EF4-FFF2-40B4-BE49-F238E27FC236}">
                  <a16:creationId xmlns:a16="http://schemas.microsoft.com/office/drawing/2014/main" id="{B67D197B-CFE3-49C1-A540-1D2F90E2EB37}"/>
                </a:ext>
              </a:extLst>
            </p:cNvPr>
            <p:cNvSpPr>
              <a:spLocks noChangeArrowheads="1"/>
            </p:cNvSpPr>
            <p:nvPr/>
          </p:nvSpPr>
          <p:spPr bwMode="auto">
            <a:xfrm>
              <a:off x="11393488" y="6588126"/>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19" name="Oval 308">
              <a:extLst>
                <a:ext uri="{FF2B5EF4-FFF2-40B4-BE49-F238E27FC236}">
                  <a16:creationId xmlns:a16="http://schemas.microsoft.com/office/drawing/2014/main" id="{20192C20-CCC0-4BA1-8CD3-24BE04C5A77F}"/>
                </a:ext>
              </a:extLst>
            </p:cNvPr>
            <p:cNvSpPr>
              <a:spLocks noChangeArrowheads="1"/>
            </p:cNvSpPr>
            <p:nvPr/>
          </p:nvSpPr>
          <p:spPr bwMode="auto">
            <a:xfrm>
              <a:off x="11115676" y="6588126"/>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20" name="Oval 309">
              <a:extLst>
                <a:ext uri="{FF2B5EF4-FFF2-40B4-BE49-F238E27FC236}">
                  <a16:creationId xmlns:a16="http://schemas.microsoft.com/office/drawing/2014/main" id="{8E2A5AFA-9F68-463B-A5CD-84E19EF6CF3C}"/>
                </a:ext>
              </a:extLst>
            </p:cNvPr>
            <p:cNvSpPr>
              <a:spLocks noChangeArrowheads="1"/>
            </p:cNvSpPr>
            <p:nvPr/>
          </p:nvSpPr>
          <p:spPr bwMode="auto">
            <a:xfrm>
              <a:off x="10836276" y="68659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21" name="Oval 310">
              <a:extLst>
                <a:ext uri="{FF2B5EF4-FFF2-40B4-BE49-F238E27FC236}">
                  <a16:creationId xmlns:a16="http://schemas.microsoft.com/office/drawing/2014/main" id="{E561288B-EDA3-4826-9B77-443718034029}"/>
                </a:ext>
              </a:extLst>
            </p:cNvPr>
            <p:cNvSpPr>
              <a:spLocks noChangeArrowheads="1"/>
            </p:cNvSpPr>
            <p:nvPr/>
          </p:nvSpPr>
          <p:spPr bwMode="auto">
            <a:xfrm>
              <a:off x="11671301" y="68659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22" name="Oval 311">
              <a:extLst>
                <a:ext uri="{FF2B5EF4-FFF2-40B4-BE49-F238E27FC236}">
                  <a16:creationId xmlns:a16="http://schemas.microsoft.com/office/drawing/2014/main" id="{E64A9197-C0A0-478F-90ED-42DDE0AF77C3}"/>
                </a:ext>
              </a:extLst>
            </p:cNvPr>
            <p:cNvSpPr>
              <a:spLocks noChangeArrowheads="1"/>
            </p:cNvSpPr>
            <p:nvPr/>
          </p:nvSpPr>
          <p:spPr bwMode="auto">
            <a:xfrm>
              <a:off x="11671301" y="7181851"/>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23" name="Oval 312">
              <a:extLst>
                <a:ext uri="{FF2B5EF4-FFF2-40B4-BE49-F238E27FC236}">
                  <a16:creationId xmlns:a16="http://schemas.microsoft.com/office/drawing/2014/main" id="{C91700C5-4DC9-467E-9B74-80F29C6B2242}"/>
                </a:ext>
              </a:extLst>
            </p:cNvPr>
            <p:cNvSpPr>
              <a:spLocks noChangeArrowheads="1"/>
            </p:cNvSpPr>
            <p:nvPr/>
          </p:nvSpPr>
          <p:spPr bwMode="auto">
            <a:xfrm>
              <a:off x="12542838" y="7459663"/>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24" name="Oval 313">
              <a:extLst>
                <a:ext uri="{FF2B5EF4-FFF2-40B4-BE49-F238E27FC236}">
                  <a16:creationId xmlns:a16="http://schemas.microsoft.com/office/drawing/2014/main" id="{B5244B4C-482B-4958-AEBD-FD7395EAE8F7}"/>
                </a:ext>
              </a:extLst>
            </p:cNvPr>
            <p:cNvSpPr>
              <a:spLocks noChangeArrowheads="1"/>
            </p:cNvSpPr>
            <p:nvPr/>
          </p:nvSpPr>
          <p:spPr bwMode="auto">
            <a:xfrm>
              <a:off x="12822238" y="7181851"/>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25" name="Oval 314">
              <a:extLst>
                <a:ext uri="{FF2B5EF4-FFF2-40B4-BE49-F238E27FC236}">
                  <a16:creationId xmlns:a16="http://schemas.microsoft.com/office/drawing/2014/main" id="{6F811300-73DA-4D35-8472-F9E45B6415FD}"/>
                </a:ext>
              </a:extLst>
            </p:cNvPr>
            <p:cNvSpPr>
              <a:spLocks noChangeArrowheads="1"/>
            </p:cNvSpPr>
            <p:nvPr/>
          </p:nvSpPr>
          <p:spPr bwMode="auto">
            <a:xfrm>
              <a:off x="11393488" y="68659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26" name="Oval 315">
              <a:extLst>
                <a:ext uri="{FF2B5EF4-FFF2-40B4-BE49-F238E27FC236}">
                  <a16:creationId xmlns:a16="http://schemas.microsoft.com/office/drawing/2014/main" id="{880CB706-4673-4B37-AC6C-97E75B4AA545}"/>
                </a:ext>
              </a:extLst>
            </p:cNvPr>
            <p:cNvSpPr>
              <a:spLocks noChangeArrowheads="1"/>
            </p:cNvSpPr>
            <p:nvPr/>
          </p:nvSpPr>
          <p:spPr bwMode="auto">
            <a:xfrm>
              <a:off x="11115676" y="68659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27" name="Oval 316">
              <a:extLst>
                <a:ext uri="{FF2B5EF4-FFF2-40B4-BE49-F238E27FC236}">
                  <a16:creationId xmlns:a16="http://schemas.microsoft.com/office/drawing/2014/main" id="{888A4520-9700-4B87-96E0-C5252188A404}"/>
                </a:ext>
              </a:extLst>
            </p:cNvPr>
            <p:cNvSpPr>
              <a:spLocks noChangeArrowheads="1"/>
            </p:cNvSpPr>
            <p:nvPr/>
          </p:nvSpPr>
          <p:spPr bwMode="auto">
            <a:xfrm>
              <a:off x="11393488" y="5999163"/>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28" name="Oval 317">
              <a:extLst>
                <a:ext uri="{FF2B5EF4-FFF2-40B4-BE49-F238E27FC236}">
                  <a16:creationId xmlns:a16="http://schemas.microsoft.com/office/drawing/2014/main" id="{019DCF8F-5CA2-4CD2-92C9-48D58AE499A8}"/>
                </a:ext>
              </a:extLst>
            </p:cNvPr>
            <p:cNvSpPr>
              <a:spLocks noChangeArrowheads="1"/>
            </p:cNvSpPr>
            <p:nvPr/>
          </p:nvSpPr>
          <p:spPr bwMode="auto">
            <a:xfrm>
              <a:off x="11115676" y="5999163"/>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29" name="Oval 318">
              <a:extLst>
                <a:ext uri="{FF2B5EF4-FFF2-40B4-BE49-F238E27FC236}">
                  <a16:creationId xmlns:a16="http://schemas.microsoft.com/office/drawing/2014/main" id="{EB22D35A-B5D4-42BD-AED4-1C420A90943B}"/>
                </a:ext>
              </a:extLst>
            </p:cNvPr>
            <p:cNvSpPr>
              <a:spLocks noChangeArrowheads="1"/>
            </p:cNvSpPr>
            <p:nvPr/>
          </p:nvSpPr>
          <p:spPr bwMode="auto">
            <a:xfrm>
              <a:off x="8778876"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30" name="Oval 319">
              <a:extLst>
                <a:ext uri="{FF2B5EF4-FFF2-40B4-BE49-F238E27FC236}">
                  <a16:creationId xmlns:a16="http://schemas.microsoft.com/office/drawing/2014/main" id="{45D98744-7566-4A17-BAD4-ED6E87CB3F07}"/>
                </a:ext>
              </a:extLst>
            </p:cNvPr>
            <p:cNvSpPr>
              <a:spLocks noChangeArrowheads="1"/>
            </p:cNvSpPr>
            <p:nvPr/>
          </p:nvSpPr>
          <p:spPr bwMode="auto">
            <a:xfrm>
              <a:off x="9093201"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31" name="Oval 320">
              <a:extLst>
                <a:ext uri="{FF2B5EF4-FFF2-40B4-BE49-F238E27FC236}">
                  <a16:creationId xmlns:a16="http://schemas.microsoft.com/office/drawing/2014/main" id="{F7E3FC1B-18DF-42D1-940C-67CEC0E64A81}"/>
                </a:ext>
              </a:extLst>
            </p:cNvPr>
            <p:cNvSpPr>
              <a:spLocks noChangeArrowheads="1"/>
            </p:cNvSpPr>
            <p:nvPr/>
          </p:nvSpPr>
          <p:spPr bwMode="auto">
            <a:xfrm>
              <a:off x="9372601"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32" name="Oval 321">
              <a:extLst>
                <a:ext uri="{FF2B5EF4-FFF2-40B4-BE49-F238E27FC236}">
                  <a16:creationId xmlns:a16="http://schemas.microsoft.com/office/drawing/2014/main" id="{461D974F-B95D-404D-A337-2B319EC8D914}"/>
                </a:ext>
              </a:extLst>
            </p:cNvPr>
            <p:cNvSpPr>
              <a:spLocks noChangeArrowheads="1"/>
            </p:cNvSpPr>
            <p:nvPr/>
          </p:nvSpPr>
          <p:spPr bwMode="auto">
            <a:xfrm>
              <a:off x="9650413"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33" name="Oval 322">
              <a:extLst>
                <a:ext uri="{FF2B5EF4-FFF2-40B4-BE49-F238E27FC236}">
                  <a16:creationId xmlns:a16="http://schemas.microsoft.com/office/drawing/2014/main" id="{6D40DD05-E9EE-4EAB-98A9-10A3DA4A2FC4}"/>
                </a:ext>
              </a:extLst>
            </p:cNvPr>
            <p:cNvSpPr>
              <a:spLocks noChangeArrowheads="1"/>
            </p:cNvSpPr>
            <p:nvPr/>
          </p:nvSpPr>
          <p:spPr bwMode="auto">
            <a:xfrm>
              <a:off x="11079163"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34" name="Oval 323">
              <a:extLst>
                <a:ext uri="{FF2B5EF4-FFF2-40B4-BE49-F238E27FC236}">
                  <a16:creationId xmlns:a16="http://schemas.microsoft.com/office/drawing/2014/main" id="{CE448B0B-327F-4C23-AB24-91964F182D08}"/>
                </a:ext>
              </a:extLst>
            </p:cNvPr>
            <p:cNvSpPr>
              <a:spLocks noChangeArrowheads="1"/>
            </p:cNvSpPr>
            <p:nvPr/>
          </p:nvSpPr>
          <p:spPr bwMode="auto">
            <a:xfrm>
              <a:off x="10799763"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35" name="Oval 324">
              <a:extLst>
                <a:ext uri="{FF2B5EF4-FFF2-40B4-BE49-F238E27FC236}">
                  <a16:creationId xmlns:a16="http://schemas.microsoft.com/office/drawing/2014/main" id="{575B80B4-C61E-456F-82D9-D67D09A65553}"/>
                </a:ext>
              </a:extLst>
            </p:cNvPr>
            <p:cNvSpPr>
              <a:spLocks noChangeArrowheads="1"/>
            </p:cNvSpPr>
            <p:nvPr/>
          </p:nvSpPr>
          <p:spPr bwMode="auto">
            <a:xfrm>
              <a:off x="10521951"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36" name="Oval 325">
              <a:extLst>
                <a:ext uri="{FF2B5EF4-FFF2-40B4-BE49-F238E27FC236}">
                  <a16:creationId xmlns:a16="http://schemas.microsoft.com/office/drawing/2014/main" id="{4C3E075B-1378-40E6-A458-79937DB0DED1}"/>
                </a:ext>
              </a:extLst>
            </p:cNvPr>
            <p:cNvSpPr>
              <a:spLocks noChangeArrowheads="1"/>
            </p:cNvSpPr>
            <p:nvPr/>
          </p:nvSpPr>
          <p:spPr bwMode="auto">
            <a:xfrm>
              <a:off x="10244138"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37" name="Oval 326">
              <a:extLst>
                <a:ext uri="{FF2B5EF4-FFF2-40B4-BE49-F238E27FC236}">
                  <a16:creationId xmlns:a16="http://schemas.microsoft.com/office/drawing/2014/main" id="{642B3810-7996-4A05-B85A-EE90E51816C2}"/>
                </a:ext>
              </a:extLst>
            </p:cNvPr>
            <p:cNvSpPr>
              <a:spLocks noChangeArrowheads="1"/>
            </p:cNvSpPr>
            <p:nvPr/>
          </p:nvSpPr>
          <p:spPr bwMode="auto">
            <a:xfrm>
              <a:off x="9964738"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38" name="Oval 327">
              <a:extLst>
                <a:ext uri="{FF2B5EF4-FFF2-40B4-BE49-F238E27FC236}">
                  <a16:creationId xmlns:a16="http://schemas.microsoft.com/office/drawing/2014/main" id="{02EE2C1A-8FC3-4468-BA7F-354A9D4DD76E}"/>
                </a:ext>
              </a:extLst>
            </p:cNvPr>
            <p:cNvSpPr>
              <a:spLocks noChangeArrowheads="1"/>
            </p:cNvSpPr>
            <p:nvPr/>
          </p:nvSpPr>
          <p:spPr bwMode="auto">
            <a:xfrm>
              <a:off x="11914188"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39" name="Oval 328">
              <a:extLst>
                <a:ext uri="{FF2B5EF4-FFF2-40B4-BE49-F238E27FC236}">
                  <a16:creationId xmlns:a16="http://schemas.microsoft.com/office/drawing/2014/main" id="{95E9A4C1-9F77-4FC3-96D5-88869CBDF900}"/>
                </a:ext>
              </a:extLst>
            </p:cNvPr>
            <p:cNvSpPr>
              <a:spLocks noChangeArrowheads="1"/>
            </p:cNvSpPr>
            <p:nvPr/>
          </p:nvSpPr>
          <p:spPr bwMode="auto">
            <a:xfrm>
              <a:off x="11634788"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40" name="Oval 329">
              <a:extLst>
                <a:ext uri="{FF2B5EF4-FFF2-40B4-BE49-F238E27FC236}">
                  <a16:creationId xmlns:a16="http://schemas.microsoft.com/office/drawing/2014/main" id="{6F844445-5E80-42A9-B744-DCAF9D892235}"/>
                </a:ext>
              </a:extLst>
            </p:cNvPr>
            <p:cNvSpPr>
              <a:spLocks noChangeArrowheads="1"/>
            </p:cNvSpPr>
            <p:nvPr/>
          </p:nvSpPr>
          <p:spPr bwMode="auto">
            <a:xfrm>
              <a:off x="11356976"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41" name="Oval 330">
              <a:extLst>
                <a:ext uri="{FF2B5EF4-FFF2-40B4-BE49-F238E27FC236}">
                  <a16:creationId xmlns:a16="http://schemas.microsoft.com/office/drawing/2014/main" id="{6097D7D2-F025-4B57-9B07-B80BD8659E0C}"/>
                </a:ext>
              </a:extLst>
            </p:cNvPr>
            <p:cNvSpPr>
              <a:spLocks noChangeArrowheads="1"/>
            </p:cNvSpPr>
            <p:nvPr/>
          </p:nvSpPr>
          <p:spPr bwMode="auto">
            <a:xfrm>
              <a:off x="9093201"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42" name="Oval 331">
              <a:extLst>
                <a:ext uri="{FF2B5EF4-FFF2-40B4-BE49-F238E27FC236}">
                  <a16:creationId xmlns:a16="http://schemas.microsoft.com/office/drawing/2014/main" id="{4B71DBC8-E77D-48D9-BB92-3DB310A87773}"/>
                </a:ext>
              </a:extLst>
            </p:cNvPr>
            <p:cNvSpPr>
              <a:spLocks noChangeArrowheads="1"/>
            </p:cNvSpPr>
            <p:nvPr/>
          </p:nvSpPr>
          <p:spPr bwMode="auto">
            <a:xfrm>
              <a:off x="9372601"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43" name="Oval 332">
              <a:extLst>
                <a:ext uri="{FF2B5EF4-FFF2-40B4-BE49-F238E27FC236}">
                  <a16:creationId xmlns:a16="http://schemas.microsoft.com/office/drawing/2014/main" id="{03942F11-5AFB-4B8E-BC40-A35176030DA4}"/>
                </a:ext>
              </a:extLst>
            </p:cNvPr>
            <p:cNvSpPr>
              <a:spLocks noChangeArrowheads="1"/>
            </p:cNvSpPr>
            <p:nvPr/>
          </p:nvSpPr>
          <p:spPr bwMode="auto">
            <a:xfrm>
              <a:off x="9650413"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44" name="Oval 333">
              <a:extLst>
                <a:ext uri="{FF2B5EF4-FFF2-40B4-BE49-F238E27FC236}">
                  <a16:creationId xmlns:a16="http://schemas.microsoft.com/office/drawing/2014/main" id="{B89A0C11-5B64-47D8-A6C7-3F62C2F5296A}"/>
                </a:ext>
              </a:extLst>
            </p:cNvPr>
            <p:cNvSpPr>
              <a:spLocks noChangeArrowheads="1"/>
            </p:cNvSpPr>
            <p:nvPr/>
          </p:nvSpPr>
          <p:spPr bwMode="auto">
            <a:xfrm>
              <a:off x="11079163"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45" name="Oval 334">
              <a:extLst>
                <a:ext uri="{FF2B5EF4-FFF2-40B4-BE49-F238E27FC236}">
                  <a16:creationId xmlns:a16="http://schemas.microsoft.com/office/drawing/2014/main" id="{A7F49796-3A40-4115-8818-59DC46D1753B}"/>
                </a:ext>
              </a:extLst>
            </p:cNvPr>
            <p:cNvSpPr>
              <a:spLocks noChangeArrowheads="1"/>
            </p:cNvSpPr>
            <p:nvPr/>
          </p:nvSpPr>
          <p:spPr bwMode="auto">
            <a:xfrm>
              <a:off x="10799763"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46" name="Oval 335">
              <a:extLst>
                <a:ext uri="{FF2B5EF4-FFF2-40B4-BE49-F238E27FC236}">
                  <a16:creationId xmlns:a16="http://schemas.microsoft.com/office/drawing/2014/main" id="{7F95DD9F-D99F-4760-B4FE-05C3AB4D9DD8}"/>
                </a:ext>
              </a:extLst>
            </p:cNvPr>
            <p:cNvSpPr>
              <a:spLocks noChangeArrowheads="1"/>
            </p:cNvSpPr>
            <p:nvPr/>
          </p:nvSpPr>
          <p:spPr bwMode="auto">
            <a:xfrm>
              <a:off x="10521951"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47" name="Oval 336">
              <a:extLst>
                <a:ext uri="{FF2B5EF4-FFF2-40B4-BE49-F238E27FC236}">
                  <a16:creationId xmlns:a16="http://schemas.microsoft.com/office/drawing/2014/main" id="{A706F14A-1059-40EA-8A87-F963791EFF21}"/>
                </a:ext>
              </a:extLst>
            </p:cNvPr>
            <p:cNvSpPr>
              <a:spLocks noChangeArrowheads="1"/>
            </p:cNvSpPr>
            <p:nvPr/>
          </p:nvSpPr>
          <p:spPr bwMode="auto">
            <a:xfrm>
              <a:off x="10244138"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48" name="Oval 337">
              <a:extLst>
                <a:ext uri="{FF2B5EF4-FFF2-40B4-BE49-F238E27FC236}">
                  <a16:creationId xmlns:a16="http://schemas.microsoft.com/office/drawing/2014/main" id="{7D180A04-0CC5-4006-AC30-6C7A0FDECD50}"/>
                </a:ext>
              </a:extLst>
            </p:cNvPr>
            <p:cNvSpPr>
              <a:spLocks noChangeArrowheads="1"/>
            </p:cNvSpPr>
            <p:nvPr/>
          </p:nvSpPr>
          <p:spPr bwMode="auto">
            <a:xfrm>
              <a:off x="9964738"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49" name="Oval 338">
              <a:extLst>
                <a:ext uri="{FF2B5EF4-FFF2-40B4-BE49-F238E27FC236}">
                  <a16:creationId xmlns:a16="http://schemas.microsoft.com/office/drawing/2014/main" id="{713209A2-EE16-4733-9326-7831200628AB}"/>
                </a:ext>
              </a:extLst>
            </p:cNvPr>
            <p:cNvSpPr>
              <a:spLocks noChangeArrowheads="1"/>
            </p:cNvSpPr>
            <p:nvPr/>
          </p:nvSpPr>
          <p:spPr bwMode="auto">
            <a:xfrm>
              <a:off x="9650413" y="115252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50" name="Oval 339">
              <a:extLst>
                <a:ext uri="{FF2B5EF4-FFF2-40B4-BE49-F238E27FC236}">
                  <a16:creationId xmlns:a16="http://schemas.microsoft.com/office/drawing/2014/main" id="{E98D688A-B2CA-443F-83F5-971F3451EFA4}"/>
                </a:ext>
              </a:extLst>
            </p:cNvPr>
            <p:cNvSpPr>
              <a:spLocks noChangeArrowheads="1"/>
            </p:cNvSpPr>
            <p:nvPr/>
          </p:nvSpPr>
          <p:spPr bwMode="auto">
            <a:xfrm>
              <a:off x="10244138" y="115252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51" name="Oval 340">
              <a:extLst>
                <a:ext uri="{FF2B5EF4-FFF2-40B4-BE49-F238E27FC236}">
                  <a16:creationId xmlns:a16="http://schemas.microsoft.com/office/drawing/2014/main" id="{3C0E6797-083D-42BF-A824-0AD6F83E42FB}"/>
                </a:ext>
              </a:extLst>
            </p:cNvPr>
            <p:cNvSpPr>
              <a:spLocks noChangeArrowheads="1"/>
            </p:cNvSpPr>
            <p:nvPr/>
          </p:nvSpPr>
          <p:spPr bwMode="auto">
            <a:xfrm>
              <a:off x="9964738" y="115252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52" name="Oval 341">
              <a:extLst>
                <a:ext uri="{FF2B5EF4-FFF2-40B4-BE49-F238E27FC236}">
                  <a16:creationId xmlns:a16="http://schemas.microsoft.com/office/drawing/2014/main" id="{68961BF2-B2D2-4F85-BB9E-E6662847AF48}"/>
                </a:ext>
              </a:extLst>
            </p:cNvPr>
            <p:cNvSpPr>
              <a:spLocks noChangeArrowheads="1"/>
            </p:cNvSpPr>
            <p:nvPr/>
          </p:nvSpPr>
          <p:spPr bwMode="auto">
            <a:xfrm>
              <a:off x="10244138" y="87471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53" name="Oval 342">
              <a:extLst>
                <a:ext uri="{FF2B5EF4-FFF2-40B4-BE49-F238E27FC236}">
                  <a16:creationId xmlns:a16="http://schemas.microsoft.com/office/drawing/2014/main" id="{79A0FCE8-EC07-4F5B-AB74-FF7CE4C9BA3C}"/>
                </a:ext>
              </a:extLst>
            </p:cNvPr>
            <p:cNvSpPr>
              <a:spLocks noChangeArrowheads="1"/>
            </p:cNvSpPr>
            <p:nvPr/>
          </p:nvSpPr>
          <p:spPr bwMode="auto">
            <a:xfrm>
              <a:off x="9964738" y="87471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54" name="Oval 343">
              <a:extLst>
                <a:ext uri="{FF2B5EF4-FFF2-40B4-BE49-F238E27FC236}">
                  <a16:creationId xmlns:a16="http://schemas.microsoft.com/office/drawing/2014/main" id="{35B9B4EA-01B2-42AD-83B2-B2A945D38B7F}"/>
                </a:ext>
              </a:extLst>
            </p:cNvPr>
            <p:cNvSpPr>
              <a:spLocks noChangeArrowheads="1"/>
            </p:cNvSpPr>
            <p:nvPr/>
          </p:nvSpPr>
          <p:spPr bwMode="auto">
            <a:xfrm>
              <a:off x="9964738"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55" name="Oval 344">
              <a:extLst>
                <a:ext uri="{FF2B5EF4-FFF2-40B4-BE49-F238E27FC236}">
                  <a16:creationId xmlns:a16="http://schemas.microsoft.com/office/drawing/2014/main" id="{C6A614EB-D7C7-4398-A290-3411E62EBB9D}"/>
                </a:ext>
              </a:extLst>
            </p:cNvPr>
            <p:cNvSpPr>
              <a:spLocks noChangeArrowheads="1"/>
            </p:cNvSpPr>
            <p:nvPr/>
          </p:nvSpPr>
          <p:spPr bwMode="auto">
            <a:xfrm>
              <a:off x="11356976"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56" name="Oval 345">
              <a:extLst>
                <a:ext uri="{FF2B5EF4-FFF2-40B4-BE49-F238E27FC236}">
                  <a16:creationId xmlns:a16="http://schemas.microsoft.com/office/drawing/2014/main" id="{2D0B368A-265C-4DE7-BD3E-B5B182A1FB9C}"/>
                </a:ext>
              </a:extLst>
            </p:cNvPr>
            <p:cNvSpPr>
              <a:spLocks noChangeArrowheads="1"/>
            </p:cNvSpPr>
            <p:nvPr/>
          </p:nvSpPr>
          <p:spPr bwMode="auto">
            <a:xfrm>
              <a:off x="11356976" y="115252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57" name="Oval 346">
              <a:extLst>
                <a:ext uri="{FF2B5EF4-FFF2-40B4-BE49-F238E27FC236}">
                  <a16:creationId xmlns:a16="http://schemas.microsoft.com/office/drawing/2014/main" id="{7C5ED905-98F4-4245-9D3F-6557D3102AB0}"/>
                </a:ext>
              </a:extLst>
            </p:cNvPr>
            <p:cNvSpPr>
              <a:spLocks noChangeArrowheads="1"/>
            </p:cNvSpPr>
            <p:nvPr/>
          </p:nvSpPr>
          <p:spPr bwMode="auto">
            <a:xfrm>
              <a:off x="7664451"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58" name="Oval 347">
              <a:extLst>
                <a:ext uri="{FF2B5EF4-FFF2-40B4-BE49-F238E27FC236}">
                  <a16:creationId xmlns:a16="http://schemas.microsoft.com/office/drawing/2014/main" id="{1E568EE1-F669-4309-81F8-9A8B023262EF}"/>
                </a:ext>
              </a:extLst>
            </p:cNvPr>
            <p:cNvSpPr>
              <a:spLocks noChangeArrowheads="1"/>
            </p:cNvSpPr>
            <p:nvPr/>
          </p:nvSpPr>
          <p:spPr bwMode="auto">
            <a:xfrm>
              <a:off x="7386638"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59" name="Oval 348">
              <a:extLst>
                <a:ext uri="{FF2B5EF4-FFF2-40B4-BE49-F238E27FC236}">
                  <a16:creationId xmlns:a16="http://schemas.microsoft.com/office/drawing/2014/main" id="{3DCEE8DC-E33E-4323-88D0-91B9AADC22B3}"/>
                </a:ext>
              </a:extLst>
            </p:cNvPr>
            <p:cNvSpPr>
              <a:spLocks noChangeArrowheads="1"/>
            </p:cNvSpPr>
            <p:nvPr/>
          </p:nvSpPr>
          <p:spPr bwMode="auto">
            <a:xfrm>
              <a:off x="7108826"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60" name="Oval 349">
              <a:extLst>
                <a:ext uri="{FF2B5EF4-FFF2-40B4-BE49-F238E27FC236}">
                  <a16:creationId xmlns:a16="http://schemas.microsoft.com/office/drawing/2014/main" id="{F197A36F-5E31-43D8-8BE6-7E01B46C03BE}"/>
                </a:ext>
              </a:extLst>
            </p:cNvPr>
            <p:cNvSpPr>
              <a:spLocks noChangeArrowheads="1"/>
            </p:cNvSpPr>
            <p:nvPr/>
          </p:nvSpPr>
          <p:spPr bwMode="auto">
            <a:xfrm>
              <a:off x="6829426"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61" name="Oval 350">
              <a:extLst>
                <a:ext uri="{FF2B5EF4-FFF2-40B4-BE49-F238E27FC236}">
                  <a16:creationId xmlns:a16="http://schemas.microsoft.com/office/drawing/2014/main" id="{6EAAE7E3-A353-482A-B2F1-40DB57E35449}"/>
                </a:ext>
              </a:extLst>
            </p:cNvPr>
            <p:cNvSpPr>
              <a:spLocks noChangeArrowheads="1"/>
            </p:cNvSpPr>
            <p:nvPr/>
          </p:nvSpPr>
          <p:spPr bwMode="auto">
            <a:xfrm>
              <a:off x="6551613"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62" name="Oval 351">
              <a:extLst>
                <a:ext uri="{FF2B5EF4-FFF2-40B4-BE49-F238E27FC236}">
                  <a16:creationId xmlns:a16="http://schemas.microsoft.com/office/drawing/2014/main" id="{F154CE18-482B-4018-9F97-8268A0A7D7BE}"/>
                </a:ext>
              </a:extLst>
            </p:cNvPr>
            <p:cNvSpPr>
              <a:spLocks noChangeArrowheads="1"/>
            </p:cNvSpPr>
            <p:nvPr/>
          </p:nvSpPr>
          <p:spPr bwMode="auto">
            <a:xfrm>
              <a:off x="8501063"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63" name="Oval 352">
              <a:extLst>
                <a:ext uri="{FF2B5EF4-FFF2-40B4-BE49-F238E27FC236}">
                  <a16:creationId xmlns:a16="http://schemas.microsoft.com/office/drawing/2014/main" id="{BE859253-89C2-4A76-BB74-7722E0333DB3}"/>
                </a:ext>
              </a:extLst>
            </p:cNvPr>
            <p:cNvSpPr>
              <a:spLocks noChangeArrowheads="1"/>
            </p:cNvSpPr>
            <p:nvPr/>
          </p:nvSpPr>
          <p:spPr bwMode="auto">
            <a:xfrm>
              <a:off x="8815388"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64" name="Oval 353">
              <a:extLst>
                <a:ext uri="{FF2B5EF4-FFF2-40B4-BE49-F238E27FC236}">
                  <a16:creationId xmlns:a16="http://schemas.microsoft.com/office/drawing/2014/main" id="{6FD5477A-BBD0-4EA2-AD9E-EDA6CB2171D9}"/>
                </a:ext>
              </a:extLst>
            </p:cNvPr>
            <p:cNvSpPr>
              <a:spLocks noChangeArrowheads="1"/>
            </p:cNvSpPr>
            <p:nvPr/>
          </p:nvSpPr>
          <p:spPr bwMode="auto">
            <a:xfrm>
              <a:off x="9093201"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65" name="Oval 354">
              <a:extLst>
                <a:ext uri="{FF2B5EF4-FFF2-40B4-BE49-F238E27FC236}">
                  <a16:creationId xmlns:a16="http://schemas.microsoft.com/office/drawing/2014/main" id="{23BD400A-B801-46BF-8502-F8D6672B4DB6}"/>
                </a:ext>
              </a:extLst>
            </p:cNvPr>
            <p:cNvSpPr>
              <a:spLocks noChangeArrowheads="1"/>
            </p:cNvSpPr>
            <p:nvPr/>
          </p:nvSpPr>
          <p:spPr bwMode="auto">
            <a:xfrm>
              <a:off x="9372601"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66" name="Oval 355">
              <a:extLst>
                <a:ext uri="{FF2B5EF4-FFF2-40B4-BE49-F238E27FC236}">
                  <a16:creationId xmlns:a16="http://schemas.microsoft.com/office/drawing/2014/main" id="{6628B30D-1380-45E7-975C-5B2A716E26CB}"/>
                </a:ext>
              </a:extLst>
            </p:cNvPr>
            <p:cNvSpPr>
              <a:spLocks noChangeArrowheads="1"/>
            </p:cNvSpPr>
            <p:nvPr/>
          </p:nvSpPr>
          <p:spPr bwMode="auto">
            <a:xfrm>
              <a:off x="8221663"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67" name="Oval 356">
              <a:extLst>
                <a:ext uri="{FF2B5EF4-FFF2-40B4-BE49-F238E27FC236}">
                  <a16:creationId xmlns:a16="http://schemas.microsoft.com/office/drawing/2014/main" id="{356D6F43-9753-472C-99B9-30A7BED0DD57}"/>
                </a:ext>
              </a:extLst>
            </p:cNvPr>
            <p:cNvSpPr>
              <a:spLocks noChangeArrowheads="1"/>
            </p:cNvSpPr>
            <p:nvPr/>
          </p:nvSpPr>
          <p:spPr bwMode="auto">
            <a:xfrm>
              <a:off x="8221663"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68" name="Oval 357">
              <a:extLst>
                <a:ext uri="{FF2B5EF4-FFF2-40B4-BE49-F238E27FC236}">
                  <a16:creationId xmlns:a16="http://schemas.microsoft.com/office/drawing/2014/main" id="{BA7433CB-AB1B-4C87-B506-90788F60933D}"/>
                </a:ext>
              </a:extLst>
            </p:cNvPr>
            <p:cNvSpPr>
              <a:spLocks noChangeArrowheads="1"/>
            </p:cNvSpPr>
            <p:nvPr/>
          </p:nvSpPr>
          <p:spPr bwMode="auto">
            <a:xfrm>
              <a:off x="8535988" y="11160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69" name="Oval 358">
              <a:extLst>
                <a:ext uri="{FF2B5EF4-FFF2-40B4-BE49-F238E27FC236}">
                  <a16:creationId xmlns:a16="http://schemas.microsoft.com/office/drawing/2014/main" id="{077A60AF-2535-435C-853E-4F17A1434778}"/>
                </a:ext>
              </a:extLst>
            </p:cNvPr>
            <p:cNvSpPr>
              <a:spLocks noChangeArrowheads="1"/>
            </p:cNvSpPr>
            <p:nvPr/>
          </p:nvSpPr>
          <p:spPr bwMode="auto">
            <a:xfrm>
              <a:off x="8221663"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70" name="Oval 359">
              <a:extLst>
                <a:ext uri="{FF2B5EF4-FFF2-40B4-BE49-F238E27FC236}">
                  <a16:creationId xmlns:a16="http://schemas.microsoft.com/office/drawing/2014/main" id="{F2694DEF-C888-4143-A01B-CA3EF13D41D6}"/>
                </a:ext>
              </a:extLst>
            </p:cNvPr>
            <p:cNvSpPr>
              <a:spLocks noChangeArrowheads="1"/>
            </p:cNvSpPr>
            <p:nvPr/>
          </p:nvSpPr>
          <p:spPr bwMode="auto">
            <a:xfrm>
              <a:off x="7943851"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71" name="Oval 360">
              <a:extLst>
                <a:ext uri="{FF2B5EF4-FFF2-40B4-BE49-F238E27FC236}">
                  <a16:creationId xmlns:a16="http://schemas.microsoft.com/office/drawing/2014/main" id="{A960ADC7-B26E-4578-AA15-381B5A2E3FD2}"/>
                </a:ext>
              </a:extLst>
            </p:cNvPr>
            <p:cNvSpPr>
              <a:spLocks noChangeArrowheads="1"/>
            </p:cNvSpPr>
            <p:nvPr/>
          </p:nvSpPr>
          <p:spPr bwMode="auto">
            <a:xfrm>
              <a:off x="10799763"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72" name="Oval 361">
              <a:extLst>
                <a:ext uri="{FF2B5EF4-FFF2-40B4-BE49-F238E27FC236}">
                  <a16:creationId xmlns:a16="http://schemas.microsoft.com/office/drawing/2014/main" id="{A854BE2B-080B-4758-8468-2E4608A72E92}"/>
                </a:ext>
              </a:extLst>
            </p:cNvPr>
            <p:cNvSpPr>
              <a:spLocks noChangeArrowheads="1"/>
            </p:cNvSpPr>
            <p:nvPr/>
          </p:nvSpPr>
          <p:spPr bwMode="auto">
            <a:xfrm>
              <a:off x="10521951"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73" name="Oval 362">
              <a:extLst>
                <a:ext uri="{FF2B5EF4-FFF2-40B4-BE49-F238E27FC236}">
                  <a16:creationId xmlns:a16="http://schemas.microsoft.com/office/drawing/2014/main" id="{17CE18E0-47FF-495C-BC0D-08ACFC086CA4}"/>
                </a:ext>
              </a:extLst>
            </p:cNvPr>
            <p:cNvSpPr>
              <a:spLocks noChangeArrowheads="1"/>
            </p:cNvSpPr>
            <p:nvPr/>
          </p:nvSpPr>
          <p:spPr bwMode="auto">
            <a:xfrm>
              <a:off x="10244138"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74" name="Oval 363">
              <a:extLst>
                <a:ext uri="{FF2B5EF4-FFF2-40B4-BE49-F238E27FC236}">
                  <a16:creationId xmlns:a16="http://schemas.microsoft.com/office/drawing/2014/main" id="{A8352223-98DD-4E6A-8463-4CFB97B43FF3}"/>
                </a:ext>
              </a:extLst>
            </p:cNvPr>
            <p:cNvSpPr>
              <a:spLocks noChangeArrowheads="1"/>
            </p:cNvSpPr>
            <p:nvPr/>
          </p:nvSpPr>
          <p:spPr bwMode="auto">
            <a:xfrm>
              <a:off x="9964738"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75" name="Oval 364">
              <a:extLst>
                <a:ext uri="{FF2B5EF4-FFF2-40B4-BE49-F238E27FC236}">
                  <a16:creationId xmlns:a16="http://schemas.microsoft.com/office/drawing/2014/main" id="{8C7BB150-4653-48C4-8C9D-7E7C0305E6FB}"/>
                </a:ext>
              </a:extLst>
            </p:cNvPr>
            <p:cNvSpPr>
              <a:spLocks noChangeArrowheads="1"/>
            </p:cNvSpPr>
            <p:nvPr/>
          </p:nvSpPr>
          <p:spPr bwMode="auto">
            <a:xfrm>
              <a:off x="9686926"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76" name="Oval 365">
              <a:extLst>
                <a:ext uri="{FF2B5EF4-FFF2-40B4-BE49-F238E27FC236}">
                  <a16:creationId xmlns:a16="http://schemas.microsoft.com/office/drawing/2014/main" id="{D1F010FD-2FA4-417A-A3F5-36625D2E2A78}"/>
                </a:ext>
              </a:extLst>
            </p:cNvPr>
            <p:cNvSpPr>
              <a:spLocks noChangeArrowheads="1"/>
            </p:cNvSpPr>
            <p:nvPr/>
          </p:nvSpPr>
          <p:spPr bwMode="auto">
            <a:xfrm>
              <a:off x="11634788"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77" name="Oval 366">
              <a:extLst>
                <a:ext uri="{FF2B5EF4-FFF2-40B4-BE49-F238E27FC236}">
                  <a16:creationId xmlns:a16="http://schemas.microsoft.com/office/drawing/2014/main" id="{BC6D70E9-7EDF-4F51-AE29-02BC98A9935D}"/>
                </a:ext>
              </a:extLst>
            </p:cNvPr>
            <p:cNvSpPr>
              <a:spLocks noChangeArrowheads="1"/>
            </p:cNvSpPr>
            <p:nvPr/>
          </p:nvSpPr>
          <p:spPr bwMode="auto">
            <a:xfrm>
              <a:off x="11950701" y="2303463"/>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78" name="Oval 367">
              <a:extLst>
                <a:ext uri="{FF2B5EF4-FFF2-40B4-BE49-F238E27FC236}">
                  <a16:creationId xmlns:a16="http://schemas.microsoft.com/office/drawing/2014/main" id="{6F3639F6-E2E3-4F94-BF02-989D8F178818}"/>
                </a:ext>
              </a:extLst>
            </p:cNvPr>
            <p:cNvSpPr>
              <a:spLocks noChangeArrowheads="1"/>
            </p:cNvSpPr>
            <p:nvPr/>
          </p:nvSpPr>
          <p:spPr bwMode="auto">
            <a:xfrm>
              <a:off x="12228513" y="2303463"/>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79" name="Oval 368">
              <a:extLst>
                <a:ext uri="{FF2B5EF4-FFF2-40B4-BE49-F238E27FC236}">
                  <a16:creationId xmlns:a16="http://schemas.microsoft.com/office/drawing/2014/main" id="{0A8D7DAD-1ED9-45E6-A4CD-FF0B0306C8F2}"/>
                </a:ext>
              </a:extLst>
            </p:cNvPr>
            <p:cNvSpPr>
              <a:spLocks noChangeArrowheads="1"/>
            </p:cNvSpPr>
            <p:nvPr/>
          </p:nvSpPr>
          <p:spPr bwMode="auto">
            <a:xfrm>
              <a:off x="12506326" y="2303463"/>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80" name="Oval 369">
              <a:extLst>
                <a:ext uri="{FF2B5EF4-FFF2-40B4-BE49-F238E27FC236}">
                  <a16:creationId xmlns:a16="http://schemas.microsoft.com/office/drawing/2014/main" id="{0C6BD293-3566-4464-82D8-72E17166397D}"/>
                </a:ext>
              </a:extLst>
            </p:cNvPr>
            <p:cNvSpPr>
              <a:spLocks noChangeArrowheads="1"/>
            </p:cNvSpPr>
            <p:nvPr/>
          </p:nvSpPr>
          <p:spPr bwMode="auto">
            <a:xfrm>
              <a:off x="12822238" y="2303463"/>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81" name="Oval 370">
              <a:extLst>
                <a:ext uri="{FF2B5EF4-FFF2-40B4-BE49-F238E27FC236}">
                  <a16:creationId xmlns:a16="http://schemas.microsoft.com/office/drawing/2014/main" id="{26B07DDA-31F1-4D33-850F-E85AA0DC8424}"/>
                </a:ext>
              </a:extLst>
            </p:cNvPr>
            <p:cNvSpPr>
              <a:spLocks noChangeArrowheads="1"/>
            </p:cNvSpPr>
            <p:nvPr/>
          </p:nvSpPr>
          <p:spPr bwMode="auto">
            <a:xfrm>
              <a:off x="13100051" y="2303463"/>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82" name="Oval 371">
              <a:extLst>
                <a:ext uri="{FF2B5EF4-FFF2-40B4-BE49-F238E27FC236}">
                  <a16:creationId xmlns:a16="http://schemas.microsoft.com/office/drawing/2014/main" id="{56FB4936-8F68-4B25-8B33-BACA43CD00B0}"/>
                </a:ext>
              </a:extLst>
            </p:cNvPr>
            <p:cNvSpPr>
              <a:spLocks noChangeArrowheads="1"/>
            </p:cNvSpPr>
            <p:nvPr/>
          </p:nvSpPr>
          <p:spPr bwMode="auto">
            <a:xfrm>
              <a:off x="11356976"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83" name="Oval 372">
              <a:extLst>
                <a:ext uri="{FF2B5EF4-FFF2-40B4-BE49-F238E27FC236}">
                  <a16:creationId xmlns:a16="http://schemas.microsoft.com/office/drawing/2014/main" id="{0B783E17-C059-4065-ABF8-83B1C1AAC913}"/>
                </a:ext>
              </a:extLst>
            </p:cNvPr>
            <p:cNvSpPr>
              <a:spLocks noChangeArrowheads="1"/>
            </p:cNvSpPr>
            <p:nvPr/>
          </p:nvSpPr>
          <p:spPr bwMode="auto">
            <a:xfrm>
              <a:off x="11079163"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84" name="Oval 373">
              <a:extLst>
                <a:ext uri="{FF2B5EF4-FFF2-40B4-BE49-F238E27FC236}">
                  <a16:creationId xmlns:a16="http://schemas.microsoft.com/office/drawing/2014/main" id="{1B248D9E-0997-4E91-B6EC-98F10636D991}"/>
                </a:ext>
              </a:extLst>
            </p:cNvPr>
            <p:cNvSpPr>
              <a:spLocks noChangeArrowheads="1"/>
            </p:cNvSpPr>
            <p:nvPr/>
          </p:nvSpPr>
          <p:spPr bwMode="auto">
            <a:xfrm>
              <a:off x="7664451"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85" name="Oval 374">
              <a:extLst>
                <a:ext uri="{FF2B5EF4-FFF2-40B4-BE49-F238E27FC236}">
                  <a16:creationId xmlns:a16="http://schemas.microsoft.com/office/drawing/2014/main" id="{8D725376-CD6B-4556-8D9D-2EF875449D55}"/>
                </a:ext>
              </a:extLst>
            </p:cNvPr>
            <p:cNvSpPr>
              <a:spLocks noChangeArrowheads="1"/>
            </p:cNvSpPr>
            <p:nvPr/>
          </p:nvSpPr>
          <p:spPr bwMode="auto">
            <a:xfrm>
              <a:off x="7386638"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86" name="Oval 375">
              <a:extLst>
                <a:ext uri="{FF2B5EF4-FFF2-40B4-BE49-F238E27FC236}">
                  <a16:creationId xmlns:a16="http://schemas.microsoft.com/office/drawing/2014/main" id="{CF55275A-B185-4298-8191-03809E7AD582}"/>
                </a:ext>
              </a:extLst>
            </p:cNvPr>
            <p:cNvSpPr>
              <a:spLocks noChangeArrowheads="1"/>
            </p:cNvSpPr>
            <p:nvPr/>
          </p:nvSpPr>
          <p:spPr bwMode="auto">
            <a:xfrm>
              <a:off x="6829426"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87" name="Oval 376">
              <a:extLst>
                <a:ext uri="{FF2B5EF4-FFF2-40B4-BE49-F238E27FC236}">
                  <a16:creationId xmlns:a16="http://schemas.microsoft.com/office/drawing/2014/main" id="{3F5BD64F-FBD3-404B-8C29-83E3BE75EF28}"/>
                </a:ext>
              </a:extLst>
            </p:cNvPr>
            <p:cNvSpPr>
              <a:spLocks noChangeArrowheads="1"/>
            </p:cNvSpPr>
            <p:nvPr/>
          </p:nvSpPr>
          <p:spPr bwMode="auto">
            <a:xfrm>
              <a:off x="6551613"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88" name="Oval 377">
              <a:extLst>
                <a:ext uri="{FF2B5EF4-FFF2-40B4-BE49-F238E27FC236}">
                  <a16:creationId xmlns:a16="http://schemas.microsoft.com/office/drawing/2014/main" id="{A5FF8FB2-6610-414B-8101-9BFCA4655735}"/>
                </a:ext>
              </a:extLst>
            </p:cNvPr>
            <p:cNvSpPr>
              <a:spLocks noChangeArrowheads="1"/>
            </p:cNvSpPr>
            <p:nvPr/>
          </p:nvSpPr>
          <p:spPr bwMode="auto">
            <a:xfrm>
              <a:off x="8501063"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89" name="Oval 378">
              <a:extLst>
                <a:ext uri="{FF2B5EF4-FFF2-40B4-BE49-F238E27FC236}">
                  <a16:creationId xmlns:a16="http://schemas.microsoft.com/office/drawing/2014/main" id="{209F288B-09A2-443D-A208-A8ECC765B904}"/>
                </a:ext>
              </a:extLst>
            </p:cNvPr>
            <p:cNvSpPr>
              <a:spLocks noChangeArrowheads="1"/>
            </p:cNvSpPr>
            <p:nvPr/>
          </p:nvSpPr>
          <p:spPr bwMode="auto">
            <a:xfrm>
              <a:off x="8815388"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90" name="Oval 379">
              <a:extLst>
                <a:ext uri="{FF2B5EF4-FFF2-40B4-BE49-F238E27FC236}">
                  <a16:creationId xmlns:a16="http://schemas.microsoft.com/office/drawing/2014/main" id="{0939F631-8199-4678-86CC-95A4C8312F68}"/>
                </a:ext>
              </a:extLst>
            </p:cNvPr>
            <p:cNvSpPr>
              <a:spLocks noChangeArrowheads="1"/>
            </p:cNvSpPr>
            <p:nvPr/>
          </p:nvSpPr>
          <p:spPr bwMode="auto">
            <a:xfrm>
              <a:off x="9093201"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91" name="Oval 380">
              <a:extLst>
                <a:ext uri="{FF2B5EF4-FFF2-40B4-BE49-F238E27FC236}">
                  <a16:creationId xmlns:a16="http://schemas.microsoft.com/office/drawing/2014/main" id="{F3840947-AA8A-4503-BDF7-3D2105C5922E}"/>
                </a:ext>
              </a:extLst>
            </p:cNvPr>
            <p:cNvSpPr>
              <a:spLocks noChangeArrowheads="1"/>
            </p:cNvSpPr>
            <p:nvPr/>
          </p:nvSpPr>
          <p:spPr bwMode="auto">
            <a:xfrm>
              <a:off x="9372601"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92" name="Oval 381">
              <a:extLst>
                <a:ext uri="{FF2B5EF4-FFF2-40B4-BE49-F238E27FC236}">
                  <a16:creationId xmlns:a16="http://schemas.microsoft.com/office/drawing/2014/main" id="{AC5C1182-1419-4246-9D29-EB935D64D3A2}"/>
                </a:ext>
              </a:extLst>
            </p:cNvPr>
            <p:cNvSpPr>
              <a:spLocks noChangeArrowheads="1"/>
            </p:cNvSpPr>
            <p:nvPr/>
          </p:nvSpPr>
          <p:spPr bwMode="auto">
            <a:xfrm>
              <a:off x="8221663"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93" name="Oval 382">
              <a:extLst>
                <a:ext uri="{FF2B5EF4-FFF2-40B4-BE49-F238E27FC236}">
                  <a16:creationId xmlns:a16="http://schemas.microsoft.com/office/drawing/2014/main" id="{C2F8A4CC-2D28-445E-B74F-D2D224D660EC}"/>
                </a:ext>
              </a:extLst>
            </p:cNvPr>
            <p:cNvSpPr>
              <a:spLocks noChangeArrowheads="1"/>
            </p:cNvSpPr>
            <p:nvPr/>
          </p:nvSpPr>
          <p:spPr bwMode="auto">
            <a:xfrm>
              <a:off x="7943851"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94" name="Oval 383">
              <a:extLst>
                <a:ext uri="{FF2B5EF4-FFF2-40B4-BE49-F238E27FC236}">
                  <a16:creationId xmlns:a16="http://schemas.microsoft.com/office/drawing/2014/main" id="{293B74E6-0625-45A1-8C19-DF18C23B854E}"/>
                </a:ext>
              </a:extLst>
            </p:cNvPr>
            <p:cNvSpPr>
              <a:spLocks noChangeArrowheads="1"/>
            </p:cNvSpPr>
            <p:nvPr/>
          </p:nvSpPr>
          <p:spPr bwMode="auto">
            <a:xfrm>
              <a:off x="10799763"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95" name="Oval 384">
              <a:extLst>
                <a:ext uri="{FF2B5EF4-FFF2-40B4-BE49-F238E27FC236}">
                  <a16:creationId xmlns:a16="http://schemas.microsoft.com/office/drawing/2014/main" id="{A3B93F64-33E7-4364-9796-956D62711711}"/>
                </a:ext>
              </a:extLst>
            </p:cNvPr>
            <p:cNvSpPr>
              <a:spLocks noChangeArrowheads="1"/>
            </p:cNvSpPr>
            <p:nvPr/>
          </p:nvSpPr>
          <p:spPr bwMode="auto">
            <a:xfrm>
              <a:off x="10521951"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96" name="Oval 385">
              <a:extLst>
                <a:ext uri="{FF2B5EF4-FFF2-40B4-BE49-F238E27FC236}">
                  <a16:creationId xmlns:a16="http://schemas.microsoft.com/office/drawing/2014/main" id="{52658B97-A8CA-4AEE-AEEE-20C44AFD79C0}"/>
                </a:ext>
              </a:extLst>
            </p:cNvPr>
            <p:cNvSpPr>
              <a:spLocks noChangeArrowheads="1"/>
            </p:cNvSpPr>
            <p:nvPr/>
          </p:nvSpPr>
          <p:spPr bwMode="auto">
            <a:xfrm>
              <a:off x="10244138"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97" name="Oval 386">
              <a:extLst>
                <a:ext uri="{FF2B5EF4-FFF2-40B4-BE49-F238E27FC236}">
                  <a16:creationId xmlns:a16="http://schemas.microsoft.com/office/drawing/2014/main" id="{AD7791C3-3BC8-4369-8561-7519B1A9F74E}"/>
                </a:ext>
              </a:extLst>
            </p:cNvPr>
            <p:cNvSpPr>
              <a:spLocks noChangeArrowheads="1"/>
            </p:cNvSpPr>
            <p:nvPr/>
          </p:nvSpPr>
          <p:spPr bwMode="auto">
            <a:xfrm>
              <a:off x="9964738"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98" name="Oval 387">
              <a:extLst>
                <a:ext uri="{FF2B5EF4-FFF2-40B4-BE49-F238E27FC236}">
                  <a16:creationId xmlns:a16="http://schemas.microsoft.com/office/drawing/2014/main" id="{319B5B3B-7FB8-4217-9A81-1BDE08EE3F20}"/>
                </a:ext>
              </a:extLst>
            </p:cNvPr>
            <p:cNvSpPr>
              <a:spLocks noChangeArrowheads="1"/>
            </p:cNvSpPr>
            <p:nvPr/>
          </p:nvSpPr>
          <p:spPr bwMode="auto">
            <a:xfrm>
              <a:off x="9686926"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399" name="Oval 388">
              <a:extLst>
                <a:ext uri="{FF2B5EF4-FFF2-40B4-BE49-F238E27FC236}">
                  <a16:creationId xmlns:a16="http://schemas.microsoft.com/office/drawing/2014/main" id="{CA2F4459-54EE-4F4C-B674-A902E42E8DA5}"/>
                </a:ext>
              </a:extLst>
            </p:cNvPr>
            <p:cNvSpPr>
              <a:spLocks noChangeArrowheads="1"/>
            </p:cNvSpPr>
            <p:nvPr/>
          </p:nvSpPr>
          <p:spPr bwMode="auto">
            <a:xfrm>
              <a:off x="11634788"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00" name="Oval 389">
              <a:extLst>
                <a:ext uri="{FF2B5EF4-FFF2-40B4-BE49-F238E27FC236}">
                  <a16:creationId xmlns:a16="http://schemas.microsoft.com/office/drawing/2014/main" id="{A9E8664F-4D1C-466F-97D0-BC2811A76B1E}"/>
                </a:ext>
              </a:extLst>
            </p:cNvPr>
            <p:cNvSpPr>
              <a:spLocks noChangeArrowheads="1"/>
            </p:cNvSpPr>
            <p:nvPr/>
          </p:nvSpPr>
          <p:spPr bwMode="auto">
            <a:xfrm>
              <a:off x="11950701" y="2582863"/>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01" name="Oval 390">
              <a:extLst>
                <a:ext uri="{FF2B5EF4-FFF2-40B4-BE49-F238E27FC236}">
                  <a16:creationId xmlns:a16="http://schemas.microsoft.com/office/drawing/2014/main" id="{9377AB75-74A7-48A7-9CF9-E587E7A73053}"/>
                </a:ext>
              </a:extLst>
            </p:cNvPr>
            <p:cNvSpPr>
              <a:spLocks noChangeArrowheads="1"/>
            </p:cNvSpPr>
            <p:nvPr/>
          </p:nvSpPr>
          <p:spPr bwMode="auto">
            <a:xfrm>
              <a:off x="12506326" y="2582863"/>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02" name="Oval 391">
              <a:extLst>
                <a:ext uri="{FF2B5EF4-FFF2-40B4-BE49-F238E27FC236}">
                  <a16:creationId xmlns:a16="http://schemas.microsoft.com/office/drawing/2014/main" id="{93FE4DDA-FF11-4BF6-90FC-4B9726DDA238}"/>
                </a:ext>
              </a:extLst>
            </p:cNvPr>
            <p:cNvSpPr>
              <a:spLocks noChangeArrowheads="1"/>
            </p:cNvSpPr>
            <p:nvPr/>
          </p:nvSpPr>
          <p:spPr bwMode="auto">
            <a:xfrm>
              <a:off x="12822238" y="2582863"/>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03" name="Oval 392">
              <a:extLst>
                <a:ext uri="{FF2B5EF4-FFF2-40B4-BE49-F238E27FC236}">
                  <a16:creationId xmlns:a16="http://schemas.microsoft.com/office/drawing/2014/main" id="{5F9E3E4E-B7BF-4F2E-A444-2D571856444C}"/>
                </a:ext>
              </a:extLst>
            </p:cNvPr>
            <p:cNvSpPr>
              <a:spLocks noChangeArrowheads="1"/>
            </p:cNvSpPr>
            <p:nvPr/>
          </p:nvSpPr>
          <p:spPr bwMode="auto">
            <a:xfrm>
              <a:off x="11356976"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04" name="Oval 393">
              <a:extLst>
                <a:ext uri="{FF2B5EF4-FFF2-40B4-BE49-F238E27FC236}">
                  <a16:creationId xmlns:a16="http://schemas.microsoft.com/office/drawing/2014/main" id="{5C2938AF-E8D5-423A-87B4-CC588642857C}"/>
                </a:ext>
              </a:extLst>
            </p:cNvPr>
            <p:cNvSpPr>
              <a:spLocks noChangeArrowheads="1"/>
            </p:cNvSpPr>
            <p:nvPr/>
          </p:nvSpPr>
          <p:spPr bwMode="auto">
            <a:xfrm>
              <a:off x="11079163"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05" name="Oval 394">
              <a:extLst>
                <a:ext uri="{FF2B5EF4-FFF2-40B4-BE49-F238E27FC236}">
                  <a16:creationId xmlns:a16="http://schemas.microsoft.com/office/drawing/2014/main" id="{31BB41BB-21A1-4106-B7EE-9F2B71C0E58E}"/>
                </a:ext>
              </a:extLst>
            </p:cNvPr>
            <p:cNvSpPr>
              <a:spLocks noChangeArrowheads="1"/>
            </p:cNvSpPr>
            <p:nvPr/>
          </p:nvSpPr>
          <p:spPr bwMode="auto">
            <a:xfrm>
              <a:off x="7664451"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06" name="Oval 395">
              <a:extLst>
                <a:ext uri="{FF2B5EF4-FFF2-40B4-BE49-F238E27FC236}">
                  <a16:creationId xmlns:a16="http://schemas.microsoft.com/office/drawing/2014/main" id="{4C6EA890-9A39-443C-A27C-6E40C5431DEB}"/>
                </a:ext>
              </a:extLst>
            </p:cNvPr>
            <p:cNvSpPr>
              <a:spLocks noChangeArrowheads="1"/>
            </p:cNvSpPr>
            <p:nvPr/>
          </p:nvSpPr>
          <p:spPr bwMode="auto">
            <a:xfrm>
              <a:off x="7386638"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07" name="Oval 396">
              <a:extLst>
                <a:ext uri="{FF2B5EF4-FFF2-40B4-BE49-F238E27FC236}">
                  <a16:creationId xmlns:a16="http://schemas.microsoft.com/office/drawing/2014/main" id="{E7E9C0F5-80A5-4F65-9C59-CCA4109A8AB7}"/>
                </a:ext>
              </a:extLst>
            </p:cNvPr>
            <p:cNvSpPr>
              <a:spLocks noChangeArrowheads="1"/>
            </p:cNvSpPr>
            <p:nvPr/>
          </p:nvSpPr>
          <p:spPr bwMode="auto">
            <a:xfrm>
              <a:off x="7072313"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08" name="Oval 397">
              <a:extLst>
                <a:ext uri="{FF2B5EF4-FFF2-40B4-BE49-F238E27FC236}">
                  <a16:creationId xmlns:a16="http://schemas.microsoft.com/office/drawing/2014/main" id="{2B1F344B-5957-4744-834A-80C1799B9E24}"/>
                </a:ext>
              </a:extLst>
            </p:cNvPr>
            <p:cNvSpPr>
              <a:spLocks noChangeArrowheads="1"/>
            </p:cNvSpPr>
            <p:nvPr/>
          </p:nvSpPr>
          <p:spPr bwMode="auto">
            <a:xfrm>
              <a:off x="6792913"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09" name="Oval 398">
              <a:extLst>
                <a:ext uri="{FF2B5EF4-FFF2-40B4-BE49-F238E27FC236}">
                  <a16:creationId xmlns:a16="http://schemas.microsoft.com/office/drawing/2014/main" id="{5711D3A9-E5F8-4CBF-94FF-FB8278A75069}"/>
                </a:ext>
              </a:extLst>
            </p:cNvPr>
            <p:cNvSpPr>
              <a:spLocks noChangeArrowheads="1"/>
            </p:cNvSpPr>
            <p:nvPr/>
          </p:nvSpPr>
          <p:spPr bwMode="auto">
            <a:xfrm>
              <a:off x="8501063"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10" name="Oval 399">
              <a:extLst>
                <a:ext uri="{FF2B5EF4-FFF2-40B4-BE49-F238E27FC236}">
                  <a16:creationId xmlns:a16="http://schemas.microsoft.com/office/drawing/2014/main" id="{FCA7304B-F567-4A52-9BFD-33FBF430B0CC}"/>
                </a:ext>
              </a:extLst>
            </p:cNvPr>
            <p:cNvSpPr>
              <a:spLocks noChangeArrowheads="1"/>
            </p:cNvSpPr>
            <p:nvPr/>
          </p:nvSpPr>
          <p:spPr bwMode="auto">
            <a:xfrm>
              <a:off x="8815388"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11" name="Oval 400">
              <a:extLst>
                <a:ext uri="{FF2B5EF4-FFF2-40B4-BE49-F238E27FC236}">
                  <a16:creationId xmlns:a16="http://schemas.microsoft.com/office/drawing/2014/main" id="{E280DF1A-8F9D-4ACF-9539-A6C2CCCD18E8}"/>
                </a:ext>
              </a:extLst>
            </p:cNvPr>
            <p:cNvSpPr>
              <a:spLocks noChangeArrowheads="1"/>
            </p:cNvSpPr>
            <p:nvPr/>
          </p:nvSpPr>
          <p:spPr bwMode="auto">
            <a:xfrm>
              <a:off x="9093201"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12" name="Oval 401">
              <a:extLst>
                <a:ext uri="{FF2B5EF4-FFF2-40B4-BE49-F238E27FC236}">
                  <a16:creationId xmlns:a16="http://schemas.microsoft.com/office/drawing/2014/main" id="{89A64E69-4DD7-4A69-935D-8F5860C31171}"/>
                </a:ext>
              </a:extLst>
            </p:cNvPr>
            <p:cNvSpPr>
              <a:spLocks noChangeArrowheads="1"/>
            </p:cNvSpPr>
            <p:nvPr/>
          </p:nvSpPr>
          <p:spPr bwMode="auto">
            <a:xfrm>
              <a:off x="9372601"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13" name="Oval 402">
              <a:extLst>
                <a:ext uri="{FF2B5EF4-FFF2-40B4-BE49-F238E27FC236}">
                  <a16:creationId xmlns:a16="http://schemas.microsoft.com/office/drawing/2014/main" id="{08A3F889-E710-49FB-AE37-718F730F75CD}"/>
                </a:ext>
              </a:extLst>
            </p:cNvPr>
            <p:cNvSpPr>
              <a:spLocks noChangeArrowheads="1"/>
            </p:cNvSpPr>
            <p:nvPr/>
          </p:nvSpPr>
          <p:spPr bwMode="auto">
            <a:xfrm>
              <a:off x="8221663"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14" name="Oval 403">
              <a:extLst>
                <a:ext uri="{FF2B5EF4-FFF2-40B4-BE49-F238E27FC236}">
                  <a16:creationId xmlns:a16="http://schemas.microsoft.com/office/drawing/2014/main" id="{74FE3932-479E-40BA-9BAA-A51865F5B4CE}"/>
                </a:ext>
              </a:extLst>
            </p:cNvPr>
            <p:cNvSpPr>
              <a:spLocks noChangeArrowheads="1"/>
            </p:cNvSpPr>
            <p:nvPr/>
          </p:nvSpPr>
          <p:spPr bwMode="auto">
            <a:xfrm>
              <a:off x="7943851"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15" name="Oval 404">
              <a:extLst>
                <a:ext uri="{FF2B5EF4-FFF2-40B4-BE49-F238E27FC236}">
                  <a16:creationId xmlns:a16="http://schemas.microsoft.com/office/drawing/2014/main" id="{28E11E46-9014-42C5-98D5-5B2EF8F52C4B}"/>
                </a:ext>
              </a:extLst>
            </p:cNvPr>
            <p:cNvSpPr>
              <a:spLocks noChangeArrowheads="1"/>
            </p:cNvSpPr>
            <p:nvPr/>
          </p:nvSpPr>
          <p:spPr bwMode="auto">
            <a:xfrm>
              <a:off x="10799763"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16" name="Oval 405">
              <a:extLst>
                <a:ext uri="{FF2B5EF4-FFF2-40B4-BE49-F238E27FC236}">
                  <a16:creationId xmlns:a16="http://schemas.microsoft.com/office/drawing/2014/main" id="{9A056FE3-E463-40BA-8C3B-9B8959947E8F}"/>
                </a:ext>
              </a:extLst>
            </p:cNvPr>
            <p:cNvSpPr>
              <a:spLocks noChangeArrowheads="1"/>
            </p:cNvSpPr>
            <p:nvPr/>
          </p:nvSpPr>
          <p:spPr bwMode="auto">
            <a:xfrm>
              <a:off x="10521951"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17" name="Oval 407">
              <a:extLst>
                <a:ext uri="{FF2B5EF4-FFF2-40B4-BE49-F238E27FC236}">
                  <a16:creationId xmlns:a16="http://schemas.microsoft.com/office/drawing/2014/main" id="{6DE01388-EDCC-461E-ABA3-A7AC61425124}"/>
                </a:ext>
              </a:extLst>
            </p:cNvPr>
            <p:cNvSpPr>
              <a:spLocks noChangeArrowheads="1"/>
            </p:cNvSpPr>
            <p:nvPr/>
          </p:nvSpPr>
          <p:spPr bwMode="auto">
            <a:xfrm>
              <a:off x="10244138"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18" name="Oval 408">
              <a:extLst>
                <a:ext uri="{FF2B5EF4-FFF2-40B4-BE49-F238E27FC236}">
                  <a16:creationId xmlns:a16="http://schemas.microsoft.com/office/drawing/2014/main" id="{ED10A94F-07E7-466B-A601-F659F1EA6C59}"/>
                </a:ext>
              </a:extLst>
            </p:cNvPr>
            <p:cNvSpPr>
              <a:spLocks noChangeArrowheads="1"/>
            </p:cNvSpPr>
            <p:nvPr/>
          </p:nvSpPr>
          <p:spPr bwMode="auto">
            <a:xfrm>
              <a:off x="9964738"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19" name="Oval 409">
              <a:extLst>
                <a:ext uri="{FF2B5EF4-FFF2-40B4-BE49-F238E27FC236}">
                  <a16:creationId xmlns:a16="http://schemas.microsoft.com/office/drawing/2014/main" id="{033879BA-D14A-49B6-95E8-EC8DA71A9E59}"/>
                </a:ext>
              </a:extLst>
            </p:cNvPr>
            <p:cNvSpPr>
              <a:spLocks noChangeArrowheads="1"/>
            </p:cNvSpPr>
            <p:nvPr/>
          </p:nvSpPr>
          <p:spPr bwMode="auto">
            <a:xfrm>
              <a:off x="9686925"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20" name="Oval 410">
              <a:extLst>
                <a:ext uri="{FF2B5EF4-FFF2-40B4-BE49-F238E27FC236}">
                  <a16:creationId xmlns:a16="http://schemas.microsoft.com/office/drawing/2014/main" id="{6FEBB814-20A7-41B4-B801-C037BF9F4B53}"/>
                </a:ext>
              </a:extLst>
            </p:cNvPr>
            <p:cNvSpPr>
              <a:spLocks noChangeArrowheads="1"/>
            </p:cNvSpPr>
            <p:nvPr/>
          </p:nvSpPr>
          <p:spPr bwMode="auto">
            <a:xfrm>
              <a:off x="11356975"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21" name="Oval 411">
              <a:extLst>
                <a:ext uri="{FF2B5EF4-FFF2-40B4-BE49-F238E27FC236}">
                  <a16:creationId xmlns:a16="http://schemas.microsoft.com/office/drawing/2014/main" id="{61048C34-8D48-459B-97DA-FFDA7E2AF24D}"/>
                </a:ext>
              </a:extLst>
            </p:cNvPr>
            <p:cNvSpPr>
              <a:spLocks noChangeArrowheads="1"/>
            </p:cNvSpPr>
            <p:nvPr/>
          </p:nvSpPr>
          <p:spPr bwMode="auto">
            <a:xfrm>
              <a:off x="11079163"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22" name="Oval 412">
              <a:extLst>
                <a:ext uri="{FF2B5EF4-FFF2-40B4-BE49-F238E27FC236}">
                  <a16:creationId xmlns:a16="http://schemas.microsoft.com/office/drawing/2014/main" id="{2FEA21B7-293F-4C25-B41F-1AD391B4AE03}"/>
                </a:ext>
              </a:extLst>
            </p:cNvPr>
            <p:cNvSpPr>
              <a:spLocks noChangeArrowheads="1"/>
            </p:cNvSpPr>
            <p:nvPr/>
          </p:nvSpPr>
          <p:spPr bwMode="auto">
            <a:xfrm>
              <a:off x="1401763" y="17097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23" name="Oval 413">
              <a:extLst>
                <a:ext uri="{FF2B5EF4-FFF2-40B4-BE49-F238E27FC236}">
                  <a16:creationId xmlns:a16="http://schemas.microsoft.com/office/drawing/2014/main" id="{623E695C-60F6-40B7-93E9-29396644725A}"/>
                </a:ext>
              </a:extLst>
            </p:cNvPr>
            <p:cNvSpPr>
              <a:spLocks noChangeArrowheads="1"/>
            </p:cNvSpPr>
            <p:nvPr/>
          </p:nvSpPr>
          <p:spPr bwMode="auto">
            <a:xfrm>
              <a:off x="1122363"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24" name="Oval 414">
              <a:extLst>
                <a:ext uri="{FF2B5EF4-FFF2-40B4-BE49-F238E27FC236}">
                  <a16:creationId xmlns:a16="http://schemas.microsoft.com/office/drawing/2014/main" id="{9B9A2377-BDD7-48FC-8795-CC692C6E5EE0}"/>
                </a:ext>
              </a:extLst>
            </p:cNvPr>
            <p:cNvSpPr>
              <a:spLocks noChangeArrowheads="1"/>
            </p:cNvSpPr>
            <p:nvPr/>
          </p:nvSpPr>
          <p:spPr bwMode="auto">
            <a:xfrm>
              <a:off x="844550"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25" name="Oval 415">
              <a:extLst>
                <a:ext uri="{FF2B5EF4-FFF2-40B4-BE49-F238E27FC236}">
                  <a16:creationId xmlns:a16="http://schemas.microsoft.com/office/drawing/2014/main" id="{B40695B5-ED91-4E7E-8BA3-18625EDE568F}"/>
                </a:ext>
              </a:extLst>
            </p:cNvPr>
            <p:cNvSpPr>
              <a:spLocks noChangeArrowheads="1"/>
            </p:cNvSpPr>
            <p:nvPr/>
          </p:nvSpPr>
          <p:spPr bwMode="auto">
            <a:xfrm>
              <a:off x="566738" y="17097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26" name="Oval 416">
              <a:extLst>
                <a:ext uri="{FF2B5EF4-FFF2-40B4-BE49-F238E27FC236}">
                  <a16:creationId xmlns:a16="http://schemas.microsoft.com/office/drawing/2014/main" id="{1B123D6E-FA8C-4C9B-82EB-119487D30E39}"/>
                </a:ext>
              </a:extLst>
            </p:cNvPr>
            <p:cNvSpPr>
              <a:spLocks noChangeArrowheads="1"/>
            </p:cNvSpPr>
            <p:nvPr/>
          </p:nvSpPr>
          <p:spPr bwMode="auto">
            <a:xfrm>
              <a:off x="287338"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27" name="Oval 417">
              <a:extLst>
                <a:ext uri="{FF2B5EF4-FFF2-40B4-BE49-F238E27FC236}">
                  <a16:creationId xmlns:a16="http://schemas.microsoft.com/office/drawing/2014/main" id="{4332040E-B0C4-49D7-814F-7702C10764C8}"/>
                </a:ext>
              </a:extLst>
            </p:cNvPr>
            <p:cNvSpPr>
              <a:spLocks noChangeArrowheads="1"/>
            </p:cNvSpPr>
            <p:nvPr/>
          </p:nvSpPr>
          <p:spPr bwMode="auto">
            <a:xfrm>
              <a:off x="2236788" y="17097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28" name="Oval 418">
              <a:extLst>
                <a:ext uri="{FF2B5EF4-FFF2-40B4-BE49-F238E27FC236}">
                  <a16:creationId xmlns:a16="http://schemas.microsoft.com/office/drawing/2014/main" id="{B00BA1E0-42B8-4EDF-A35A-26F20675DE8B}"/>
                </a:ext>
              </a:extLst>
            </p:cNvPr>
            <p:cNvSpPr>
              <a:spLocks noChangeArrowheads="1"/>
            </p:cNvSpPr>
            <p:nvPr/>
          </p:nvSpPr>
          <p:spPr bwMode="auto">
            <a:xfrm>
              <a:off x="2551113"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29" name="Oval 419">
              <a:extLst>
                <a:ext uri="{FF2B5EF4-FFF2-40B4-BE49-F238E27FC236}">
                  <a16:creationId xmlns:a16="http://schemas.microsoft.com/office/drawing/2014/main" id="{921575F7-0633-4018-91D1-FD7BA9CAAD93}"/>
                </a:ext>
              </a:extLst>
            </p:cNvPr>
            <p:cNvSpPr>
              <a:spLocks noChangeArrowheads="1"/>
            </p:cNvSpPr>
            <p:nvPr/>
          </p:nvSpPr>
          <p:spPr bwMode="auto">
            <a:xfrm>
              <a:off x="2828925"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30" name="Oval 420">
              <a:extLst>
                <a:ext uri="{FF2B5EF4-FFF2-40B4-BE49-F238E27FC236}">
                  <a16:creationId xmlns:a16="http://schemas.microsoft.com/office/drawing/2014/main" id="{C7B1FED2-C059-464C-8AA1-4A67532BDF4D}"/>
                </a:ext>
              </a:extLst>
            </p:cNvPr>
            <p:cNvSpPr>
              <a:spLocks noChangeArrowheads="1"/>
            </p:cNvSpPr>
            <p:nvPr/>
          </p:nvSpPr>
          <p:spPr bwMode="auto">
            <a:xfrm>
              <a:off x="3108325" y="17097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31" name="Oval 421">
              <a:extLst>
                <a:ext uri="{FF2B5EF4-FFF2-40B4-BE49-F238E27FC236}">
                  <a16:creationId xmlns:a16="http://schemas.microsoft.com/office/drawing/2014/main" id="{E5DD0624-08F8-49C5-A30A-BA255831EBCA}"/>
                </a:ext>
              </a:extLst>
            </p:cNvPr>
            <p:cNvSpPr>
              <a:spLocks noChangeArrowheads="1"/>
            </p:cNvSpPr>
            <p:nvPr/>
          </p:nvSpPr>
          <p:spPr bwMode="auto">
            <a:xfrm>
              <a:off x="3416300"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32" name="Oval 422">
              <a:extLst>
                <a:ext uri="{FF2B5EF4-FFF2-40B4-BE49-F238E27FC236}">
                  <a16:creationId xmlns:a16="http://schemas.microsoft.com/office/drawing/2014/main" id="{9EA5056E-713C-40C2-BD38-AE59C1A4B911}"/>
                </a:ext>
              </a:extLst>
            </p:cNvPr>
            <p:cNvSpPr>
              <a:spLocks noChangeArrowheads="1"/>
            </p:cNvSpPr>
            <p:nvPr/>
          </p:nvSpPr>
          <p:spPr bwMode="auto">
            <a:xfrm>
              <a:off x="1957388"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33" name="Oval 423">
              <a:extLst>
                <a:ext uri="{FF2B5EF4-FFF2-40B4-BE49-F238E27FC236}">
                  <a16:creationId xmlns:a16="http://schemas.microsoft.com/office/drawing/2014/main" id="{363306C9-214E-4292-BA27-DE06D71EF87F}"/>
                </a:ext>
              </a:extLst>
            </p:cNvPr>
            <p:cNvSpPr>
              <a:spLocks noChangeArrowheads="1"/>
            </p:cNvSpPr>
            <p:nvPr/>
          </p:nvSpPr>
          <p:spPr bwMode="auto">
            <a:xfrm>
              <a:off x="1679575"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34" name="Oval 424">
              <a:extLst>
                <a:ext uri="{FF2B5EF4-FFF2-40B4-BE49-F238E27FC236}">
                  <a16:creationId xmlns:a16="http://schemas.microsoft.com/office/drawing/2014/main" id="{C3FA55EF-AA36-4C37-86C1-EA2B5A6D8AFB}"/>
                </a:ext>
              </a:extLst>
            </p:cNvPr>
            <p:cNvSpPr>
              <a:spLocks noChangeArrowheads="1"/>
            </p:cNvSpPr>
            <p:nvPr/>
          </p:nvSpPr>
          <p:spPr bwMode="auto">
            <a:xfrm>
              <a:off x="2236788" y="1431926"/>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35" name="Oval 425">
              <a:extLst>
                <a:ext uri="{FF2B5EF4-FFF2-40B4-BE49-F238E27FC236}">
                  <a16:creationId xmlns:a16="http://schemas.microsoft.com/office/drawing/2014/main" id="{F81752A1-BF86-40E7-A3FF-71B9C455A704}"/>
                </a:ext>
              </a:extLst>
            </p:cNvPr>
            <p:cNvSpPr>
              <a:spLocks noChangeArrowheads="1"/>
            </p:cNvSpPr>
            <p:nvPr/>
          </p:nvSpPr>
          <p:spPr bwMode="auto">
            <a:xfrm>
              <a:off x="2551113" y="14319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36" name="Oval 426">
              <a:extLst>
                <a:ext uri="{FF2B5EF4-FFF2-40B4-BE49-F238E27FC236}">
                  <a16:creationId xmlns:a16="http://schemas.microsoft.com/office/drawing/2014/main" id="{084373F1-41F6-4687-8368-1292003E665D}"/>
                </a:ext>
              </a:extLst>
            </p:cNvPr>
            <p:cNvSpPr>
              <a:spLocks noChangeArrowheads="1"/>
            </p:cNvSpPr>
            <p:nvPr/>
          </p:nvSpPr>
          <p:spPr bwMode="auto">
            <a:xfrm>
              <a:off x="2828925" y="14319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37" name="Oval 427">
              <a:extLst>
                <a:ext uri="{FF2B5EF4-FFF2-40B4-BE49-F238E27FC236}">
                  <a16:creationId xmlns:a16="http://schemas.microsoft.com/office/drawing/2014/main" id="{F8C7E660-D230-49DC-B0F2-94DC5DCD7D30}"/>
                </a:ext>
              </a:extLst>
            </p:cNvPr>
            <p:cNvSpPr>
              <a:spLocks noChangeArrowheads="1"/>
            </p:cNvSpPr>
            <p:nvPr/>
          </p:nvSpPr>
          <p:spPr bwMode="auto">
            <a:xfrm>
              <a:off x="3108325" y="1431926"/>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38" name="Oval 428">
              <a:extLst>
                <a:ext uri="{FF2B5EF4-FFF2-40B4-BE49-F238E27FC236}">
                  <a16:creationId xmlns:a16="http://schemas.microsoft.com/office/drawing/2014/main" id="{C3712FBD-A082-456C-A948-579C5A2F06DC}"/>
                </a:ext>
              </a:extLst>
            </p:cNvPr>
            <p:cNvSpPr>
              <a:spLocks noChangeArrowheads="1"/>
            </p:cNvSpPr>
            <p:nvPr/>
          </p:nvSpPr>
          <p:spPr bwMode="auto">
            <a:xfrm>
              <a:off x="3416300"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39" name="Oval 429">
              <a:extLst>
                <a:ext uri="{FF2B5EF4-FFF2-40B4-BE49-F238E27FC236}">
                  <a16:creationId xmlns:a16="http://schemas.microsoft.com/office/drawing/2014/main" id="{03976952-EB5E-4C6A-9AAC-30B283278F6A}"/>
                </a:ext>
              </a:extLst>
            </p:cNvPr>
            <p:cNvSpPr>
              <a:spLocks noChangeArrowheads="1"/>
            </p:cNvSpPr>
            <p:nvPr/>
          </p:nvSpPr>
          <p:spPr bwMode="auto">
            <a:xfrm>
              <a:off x="1957388" y="14319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40" name="Oval 430">
              <a:extLst>
                <a:ext uri="{FF2B5EF4-FFF2-40B4-BE49-F238E27FC236}">
                  <a16:creationId xmlns:a16="http://schemas.microsoft.com/office/drawing/2014/main" id="{65F808E6-46F6-46A4-8528-E58E218B9120}"/>
                </a:ext>
              </a:extLst>
            </p:cNvPr>
            <p:cNvSpPr>
              <a:spLocks noChangeArrowheads="1"/>
            </p:cNvSpPr>
            <p:nvPr/>
          </p:nvSpPr>
          <p:spPr bwMode="auto">
            <a:xfrm>
              <a:off x="1679575" y="14319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41" name="Oval 431">
              <a:extLst>
                <a:ext uri="{FF2B5EF4-FFF2-40B4-BE49-F238E27FC236}">
                  <a16:creationId xmlns:a16="http://schemas.microsoft.com/office/drawing/2014/main" id="{F95681DD-FC95-421C-BFF5-1FF57755EBEA}"/>
                </a:ext>
              </a:extLst>
            </p:cNvPr>
            <p:cNvSpPr>
              <a:spLocks noChangeArrowheads="1"/>
            </p:cNvSpPr>
            <p:nvPr/>
          </p:nvSpPr>
          <p:spPr bwMode="auto">
            <a:xfrm>
              <a:off x="2236788" y="115252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42" name="Oval 432">
              <a:extLst>
                <a:ext uri="{FF2B5EF4-FFF2-40B4-BE49-F238E27FC236}">
                  <a16:creationId xmlns:a16="http://schemas.microsoft.com/office/drawing/2014/main" id="{01C62B74-073F-4F0C-8A5A-0739AD97D3BB}"/>
                </a:ext>
              </a:extLst>
            </p:cNvPr>
            <p:cNvSpPr>
              <a:spLocks noChangeArrowheads="1"/>
            </p:cNvSpPr>
            <p:nvPr/>
          </p:nvSpPr>
          <p:spPr bwMode="auto">
            <a:xfrm>
              <a:off x="2551113" y="11525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43" name="Oval 433">
              <a:extLst>
                <a:ext uri="{FF2B5EF4-FFF2-40B4-BE49-F238E27FC236}">
                  <a16:creationId xmlns:a16="http://schemas.microsoft.com/office/drawing/2014/main" id="{95F9C98E-44D4-43E5-BF30-B30A66EADE8D}"/>
                </a:ext>
              </a:extLst>
            </p:cNvPr>
            <p:cNvSpPr>
              <a:spLocks noChangeArrowheads="1"/>
            </p:cNvSpPr>
            <p:nvPr/>
          </p:nvSpPr>
          <p:spPr bwMode="auto">
            <a:xfrm>
              <a:off x="2828925" y="11525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44" name="Oval 434">
              <a:extLst>
                <a:ext uri="{FF2B5EF4-FFF2-40B4-BE49-F238E27FC236}">
                  <a16:creationId xmlns:a16="http://schemas.microsoft.com/office/drawing/2014/main" id="{0A121BF2-A830-4696-9E52-7A67E5313AE8}"/>
                </a:ext>
              </a:extLst>
            </p:cNvPr>
            <p:cNvSpPr>
              <a:spLocks noChangeArrowheads="1"/>
            </p:cNvSpPr>
            <p:nvPr/>
          </p:nvSpPr>
          <p:spPr bwMode="auto">
            <a:xfrm>
              <a:off x="3108325" y="115252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45" name="Oval 435">
              <a:extLst>
                <a:ext uri="{FF2B5EF4-FFF2-40B4-BE49-F238E27FC236}">
                  <a16:creationId xmlns:a16="http://schemas.microsoft.com/office/drawing/2014/main" id="{B341839C-94B0-45DD-881B-1ABAE42493B8}"/>
                </a:ext>
              </a:extLst>
            </p:cNvPr>
            <p:cNvSpPr>
              <a:spLocks noChangeArrowheads="1"/>
            </p:cNvSpPr>
            <p:nvPr/>
          </p:nvSpPr>
          <p:spPr bwMode="auto">
            <a:xfrm>
              <a:off x="1957388" y="11525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46" name="Oval 436">
              <a:extLst>
                <a:ext uri="{FF2B5EF4-FFF2-40B4-BE49-F238E27FC236}">
                  <a16:creationId xmlns:a16="http://schemas.microsoft.com/office/drawing/2014/main" id="{4A972EE3-F276-4225-A513-A73B8AF44377}"/>
                </a:ext>
              </a:extLst>
            </p:cNvPr>
            <p:cNvSpPr>
              <a:spLocks noChangeArrowheads="1"/>
            </p:cNvSpPr>
            <p:nvPr/>
          </p:nvSpPr>
          <p:spPr bwMode="auto">
            <a:xfrm>
              <a:off x="2236788" y="874713"/>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47" name="Oval 437">
              <a:extLst>
                <a:ext uri="{FF2B5EF4-FFF2-40B4-BE49-F238E27FC236}">
                  <a16:creationId xmlns:a16="http://schemas.microsoft.com/office/drawing/2014/main" id="{CB384ABC-D7AA-43C0-B661-A65F6391951A}"/>
                </a:ext>
              </a:extLst>
            </p:cNvPr>
            <p:cNvSpPr>
              <a:spLocks noChangeArrowheads="1"/>
            </p:cNvSpPr>
            <p:nvPr/>
          </p:nvSpPr>
          <p:spPr bwMode="auto">
            <a:xfrm>
              <a:off x="2551113" y="874713"/>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48" name="Oval 438">
              <a:extLst>
                <a:ext uri="{FF2B5EF4-FFF2-40B4-BE49-F238E27FC236}">
                  <a16:creationId xmlns:a16="http://schemas.microsoft.com/office/drawing/2014/main" id="{D31578FE-0A3A-40EC-B612-B29EAA89333D}"/>
                </a:ext>
              </a:extLst>
            </p:cNvPr>
            <p:cNvSpPr>
              <a:spLocks noChangeArrowheads="1"/>
            </p:cNvSpPr>
            <p:nvPr/>
          </p:nvSpPr>
          <p:spPr bwMode="auto">
            <a:xfrm>
              <a:off x="2828925" y="874713"/>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49" name="Oval 439">
              <a:extLst>
                <a:ext uri="{FF2B5EF4-FFF2-40B4-BE49-F238E27FC236}">
                  <a16:creationId xmlns:a16="http://schemas.microsoft.com/office/drawing/2014/main" id="{160FB694-2A24-4C2C-9946-90D97B64C149}"/>
                </a:ext>
              </a:extLst>
            </p:cNvPr>
            <p:cNvSpPr>
              <a:spLocks noChangeArrowheads="1"/>
            </p:cNvSpPr>
            <p:nvPr/>
          </p:nvSpPr>
          <p:spPr bwMode="auto">
            <a:xfrm>
              <a:off x="3108325" y="874713"/>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50" name="Oval 440">
              <a:extLst>
                <a:ext uri="{FF2B5EF4-FFF2-40B4-BE49-F238E27FC236}">
                  <a16:creationId xmlns:a16="http://schemas.microsoft.com/office/drawing/2014/main" id="{4F96A3CC-974F-434F-8A62-63F4D4B78270}"/>
                </a:ext>
              </a:extLst>
            </p:cNvPr>
            <p:cNvSpPr>
              <a:spLocks noChangeArrowheads="1"/>
            </p:cNvSpPr>
            <p:nvPr/>
          </p:nvSpPr>
          <p:spPr bwMode="auto">
            <a:xfrm>
              <a:off x="1957388" y="874713"/>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51" name="Oval 441">
              <a:extLst>
                <a:ext uri="{FF2B5EF4-FFF2-40B4-BE49-F238E27FC236}">
                  <a16:creationId xmlns:a16="http://schemas.microsoft.com/office/drawing/2014/main" id="{764F3090-4153-411E-A97F-2B79DEA2409D}"/>
                </a:ext>
              </a:extLst>
            </p:cNvPr>
            <p:cNvSpPr>
              <a:spLocks noChangeArrowheads="1"/>
            </p:cNvSpPr>
            <p:nvPr/>
          </p:nvSpPr>
          <p:spPr bwMode="auto">
            <a:xfrm>
              <a:off x="2236788" y="595313"/>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52" name="Oval 442">
              <a:extLst>
                <a:ext uri="{FF2B5EF4-FFF2-40B4-BE49-F238E27FC236}">
                  <a16:creationId xmlns:a16="http://schemas.microsoft.com/office/drawing/2014/main" id="{11F1229D-C07E-487A-B281-0D710E7ADAED}"/>
                </a:ext>
              </a:extLst>
            </p:cNvPr>
            <p:cNvSpPr>
              <a:spLocks noChangeArrowheads="1"/>
            </p:cNvSpPr>
            <p:nvPr/>
          </p:nvSpPr>
          <p:spPr bwMode="auto">
            <a:xfrm>
              <a:off x="2551113" y="595313"/>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53" name="Oval 443">
              <a:extLst>
                <a:ext uri="{FF2B5EF4-FFF2-40B4-BE49-F238E27FC236}">
                  <a16:creationId xmlns:a16="http://schemas.microsoft.com/office/drawing/2014/main" id="{48CBFEDB-A44A-4ED8-B476-5FC38D1D04A0}"/>
                </a:ext>
              </a:extLst>
            </p:cNvPr>
            <p:cNvSpPr>
              <a:spLocks noChangeArrowheads="1"/>
            </p:cNvSpPr>
            <p:nvPr/>
          </p:nvSpPr>
          <p:spPr bwMode="auto">
            <a:xfrm>
              <a:off x="2828925" y="595313"/>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54" name="Oval 444">
              <a:extLst>
                <a:ext uri="{FF2B5EF4-FFF2-40B4-BE49-F238E27FC236}">
                  <a16:creationId xmlns:a16="http://schemas.microsoft.com/office/drawing/2014/main" id="{75449D6F-616A-4ADE-A221-E5ED823B0D60}"/>
                </a:ext>
              </a:extLst>
            </p:cNvPr>
            <p:cNvSpPr>
              <a:spLocks noChangeArrowheads="1"/>
            </p:cNvSpPr>
            <p:nvPr/>
          </p:nvSpPr>
          <p:spPr bwMode="auto">
            <a:xfrm>
              <a:off x="3108325" y="595313"/>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55" name="Oval 445">
              <a:extLst>
                <a:ext uri="{FF2B5EF4-FFF2-40B4-BE49-F238E27FC236}">
                  <a16:creationId xmlns:a16="http://schemas.microsoft.com/office/drawing/2014/main" id="{A836842D-EB1B-4777-BFED-72B5BCCB59F3}"/>
                </a:ext>
              </a:extLst>
            </p:cNvPr>
            <p:cNvSpPr>
              <a:spLocks noChangeArrowheads="1"/>
            </p:cNvSpPr>
            <p:nvPr/>
          </p:nvSpPr>
          <p:spPr bwMode="auto">
            <a:xfrm>
              <a:off x="1957388" y="595313"/>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56" name="Oval 446">
              <a:extLst>
                <a:ext uri="{FF2B5EF4-FFF2-40B4-BE49-F238E27FC236}">
                  <a16:creationId xmlns:a16="http://schemas.microsoft.com/office/drawing/2014/main" id="{45846C62-9A58-4A63-ABD4-F318460AF863}"/>
                </a:ext>
              </a:extLst>
            </p:cNvPr>
            <p:cNvSpPr>
              <a:spLocks noChangeArrowheads="1"/>
            </p:cNvSpPr>
            <p:nvPr/>
          </p:nvSpPr>
          <p:spPr bwMode="auto">
            <a:xfrm>
              <a:off x="3695700" y="5953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57" name="Oval 447">
              <a:extLst>
                <a:ext uri="{FF2B5EF4-FFF2-40B4-BE49-F238E27FC236}">
                  <a16:creationId xmlns:a16="http://schemas.microsoft.com/office/drawing/2014/main" id="{7D5573E3-DFF7-4660-9ECF-029DA9BBE68D}"/>
                </a:ext>
              </a:extLst>
            </p:cNvPr>
            <p:cNvSpPr>
              <a:spLocks noChangeArrowheads="1"/>
            </p:cNvSpPr>
            <p:nvPr/>
          </p:nvSpPr>
          <p:spPr bwMode="auto">
            <a:xfrm>
              <a:off x="4010025" y="5953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58" name="Oval 448">
              <a:extLst>
                <a:ext uri="{FF2B5EF4-FFF2-40B4-BE49-F238E27FC236}">
                  <a16:creationId xmlns:a16="http://schemas.microsoft.com/office/drawing/2014/main" id="{113474F0-CE24-4599-B45C-416409F51686}"/>
                </a:ext>
              </a:extLst>
            </p:cNvPr>
            <p:cNvSpPr>
              <a:spLocks noChangeArrowheads="1"/>
            </p:cNvSpPr>
            <p:nvPr/>
          </p:nvSpPr>
          <p:spPr bwMode="auto">
            <a:xfrm>
              <a:off x="4287838"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59" name="Oval 449">
              <a:extLst>
                <a:ext uri="{FF2B5EF4-FFF2-40B4-BE49-F238E27FC236}">
                  <a16:creationId xmlns:a16="http://schemas.microsoft.com/office/drawing/2014/main" id="{61FE2EC4-BEF6-4B3B-A9D4-F2C9DD3D3013}"/>
                </a:ext>
              </a:extLst>
            </p:cNvPr>
            <p:cNvSpPr>
              <a:spLocks noChangeArrowheads="1"/>
            </p:cNvSpPr>
            <p:nvPr/>
          </p:nvSpPr>
          <p:spPr bwMode="auto">
            <a:xfrm>
              <a:off x="4565650"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60" name="Oval 450">
              <a:extLst>
                <a:ext uri="{FF2B5EF4-FFF2-40B4-BE49-F238E27FC236}">
                  <a16:creationId xmlns:a16="http://schemas.microsoft.com/office/drawing/2014/main" id="{EB322099-669C-4D63-A233-412DFECE7172}"/>
                </a:ext>
              </a:extLst>
            </p:cNvPr>
            <p:cNvSpPr>
              <a:spLocks noChangeArrowheads="1"/>
            </p:cNvSpPr>
            <p:nvPr/>
          </p:nvSpPr>
          <p:spPr bwMode="auto">
            <a:xfrm>
              <a:off x="4845050" y="5953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61" name="Oval 451">
              <a:extLst>
                <a:ext uri="{FF2B5EF4-FFF2-40B4-BE49-F238E27FC236}">
                  <a16:creationId xmlns:a16="http://schemas.microsoft.com/office/drawing/2014/main" id="{9299482E-C122-4606-8BD4-C7AC49D7DB02}"/>
                </a:ext>
              </a:extLst>
            </p:cNvPr>
            <p:cNvSpPr>
              <a:spLocks noChangeArrowheads="1"/>
            </p:cNvSpPr>
            <p:nvPr/>
          </p:nvSpPr>
          <p:spPr bwMode="auto">
            <a:xfrm>
              <a:off x="5122863"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62" name="Oval 452">
              <a:extLst>
                <a:ext uri="{FF2B5EF4-FFF2-40B4-BE49-F238E27FC236}">
                  <a16:creationId xmlns:a16="http://schemas.microsoft.com/office/drawing/2014/main" id="{B7B964C6-458F-431D-A264-80745E4EA1F8}"/>
                </a:ext>
              </a:extLst>
            </p:cNvPr>
            <p:cNvSpPr>
              <a:spLocks noChangeArrowheads="1"/>
            </p:cNvSpPr>
            <p:nvPr/>
          </p:nvSpPr>
          <p:spPr bwMode="auto">
            <a:xfrm>
              <a:off x="5402263" y="5953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63" name="Oval 453">
              <a:extLst>
                <a:ext uri="{FF2B5EF4-FFF2-40B4-BE49-F238E27FC236}">
                  <a16:creationId xmlns:a16="http://schemas.microsoft.com/office/drawing/2014/main" id="{E06697C4-CB24-4C81-9DB1-02379B1379FA}"/>
                </a:ext>
              </a:extLst>
            </p:cNvPr>
            <p:cNvSpPr>
              <a:spLocks noChangeArrowheads="1"/>
            </p:cNvSpPr>
            <p:nvPr/>
          </p:nvSpPr>
          <p:spPr bwMode="auto">
            <a:xfrm>
              <a:off x="3695700" y="87471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64" name="Oval 454">
              <a:extLst>
                <a:ext uri="{FF2B5EF4-FFF2-40B4-BE49-F238E27FC236}">
                  <a16:creationId xmlns:a16="http://schemas.microsoft.com/office/drawing/2014/main" id="{155B5DB3-C8E2-40B4-B124-99ACF27E1CB3}"/>
                </a:ext>
              </a:extLst>
            </p:cNvPr>
            <p:cNvSpPr>
              <a:spLocks noChangeArrowheads="1"/>
            </p:cNvSpPr>
            <p:nvPr/>
          </p:nvSpPr>
          <p:spPr bwMode="auto">
            <a:xfrm>
              <a:off x="4010025" y="87471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65" name="Oval 455">
              <a:extLst>
                <a:ext uri="{FF2B5EF4-FFF2-40B4-BE49-F238E27FC236}">
                  <a16:creationId xmlns:a16="http://schemas.microsoft.com/office/drawing/2014/main" id="{5428F736-062F-41F5-8DA4-77A1D63A4873}"/>
                </a:ext>
              </a:extLst>
            </p:cNvPr>
            <p:cNvSpPr>
              <a:spLocks noChangeArrowheads="1"/>
            </p:cNvSpPr>
            <p:nvPr/>
          </p:nvSpPr>
          <p:spPr bwMode="auto">
            <a:xfrm>
              <a:off x="4287838" y="87471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66" name="Oval 456">
              <a:extLst>
                <a:ext uri="{FF2B5EF4-FFF2-40B4-BE49-F238E27FC236}">
                  <a16:creationId xmlns:a16="http://schemas.microsoft.com/office/drawing/2014/main" id="{8299DDBB-B8E9-4E32-A409-EBB59680AE32}"/>
                </a:ext>
              </a:extLst>
            </p:cNvPr>
            <p:cNvSpPr>
              <a:spLocks noChangeArrowheads="1"/>
            </p:cNvSpPr>
            <p:nvPr/>
          </p:nvSpPr>
          <p:spPr bwMode="auto">
            <a:xfrm>
              <a:off x="4565650" y="87471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67" name="Oval 457">
              <a:extLst>
                <a:ext uri="{FF2B5EF4-FFF2-40B4-BE49-F238E27FC236}">
                  <a16:creationId xmlns:a16="http://schemas.microsoft.com/office/drawing/2014/main" id="{888432E7-B714-45C8-8E14-8DF0EED246D9}"/>
                </a:ext>
              </a:extLst>
            </p:cNvPr>
            <p:cNvSpPr>
              <a:spLocks noChangeArrowheads="1"/>
            </p:cNvSpPr>
            <p:nvPr/>
          </p:nvSpPr>
          <p:spPr bwMode="auto">
            <a:xfrm>
              <a:off x="4845050" y="87471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68" name="Oval 458">
              <a:extLst>
                <a:ext uri="{FF2B5EF4-FFF2-40B4-BE49-F238E27FC236}">
                  <a16:creationId xmlns:a16="http://schemas.microsoft.com/office/drawing/2014/main" id="{CD851642-B2F9-408B-9E68-6994D39F1611}"/>
                </a:ext>
              </a:extLst>
            </p:cNvPr>
            <p:cNvSpPr>
              <a:spLocks noChangeArrowheads="1"/>
            </p:cNvSpPr>
            <p:nvPr/>
          </p:nvSpPr>
          <p:spPr bwMode="auto">
            <a:xfrm>
              <a:off x="5122863" y="87471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69" name="Oval 459">
              <a:extLst>
                <a:ext uri="{FF2B5EF4-FFF2-40B4-BE49-F238E27FC236}">
                  <a16:creationId xmlns:a16="http://schemas.microsoft.com/office/drawing/2014/main" id="{86962688-7C7B-471C-B433-4122D6896A09}"/>
                </a:ext>
              </a:extLst>
            </p:cNvPr>
            <p:cNvSpPr>
              <a:spLocks noChangeArrowheads="1"/>
            </p:cNvSpPr>
            <p:nvPr/>
          </p:nvSpPr>
          <p:spPr bwMode="auto">
            <a:xfrm>
              <a:off x="5402263" y="87471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70" name="Oval 460">
              <a:extLst>
                <a:ext uri="{FF2B5EF4-FFF2-40B4-BE49-F238E27FC236}">
                  <a16:creationId xmlns:a16="http://schemas.microsoft.com/office/drawing/2014/main" id="{D1EF3693-6938-4AEC-9E2F-5D0B5FFD6DFD}"/>
                </a:ext>
              </a:extLst>
            </p:cNvPr>
            <p:cNvSpPr>
              <a:spLocks noChangeArrowheads="1"/>
            </p:cNvSpPr>
            <p:nvPr/>
          </p:nvSpPr>
          <p:spPr bwMode="auto">
            <a:xfrm>
              <a:off x="4287838" y="11160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71" name="Oval 461">
              <a:extLst>
                <a:ext uri="{FF2B5EF4-FFF2-40B4-BE49-F238E27FC236}">
                  <a16:creationId xmlns:a16="http://schemas.microsoft.com/office/drawing/2014/main" id="{7D655196-37E3-4A93-8219-E9A554271255}"/>
                </a:ext>
              </a:extLst>
            </p:cNvPr>
            <p:cNvSpPr>
              <a:spLocks noChangeArrowheads="1"/>
            </p:cNvSpPr>
            <p:nvPr/>
          </p:nvSpPr>
          <p:spPr bwMode="auto">
            <a:xfrm>
              <a:off x="4565650" y="11160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72" name="Oval 462">
              <a:extLst>
                <a:ext uri="{FF2B5EF4-FFF2-40B4-BE49-F238E27FC236}">
                  <a16:creationId xmlns:a16="http://schemas.microsoft.com/office/drawing/2014/main" id="{1836B756-20C6-4ED9-9E29-9397A1311D79}"/>
                </a:ext>
              </a:extLst>
            </p:cNvPr>
            <p:cNvSpPr>
              <a:spLocks noChangeArrowheads="1"/>
            </p:cNvSpPr>
            <p:nvPr/>
          </p:nvSpPr>
          <p:spPr bwMode="auto">
            <a:xfrm>
              <a:off x="4845050" y="11160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73" name="Oval 463">
              <a:extLst>
                <a:ext uri="{FF2B5EF4-FFF2-40B4-BE49-F238E27FC236}">
                  <a16:creationId xmlns:a16="http://schemas.microsoft.com/office/drawing/2014/main" id="{F71C7319-E869-4872-AE5A-EDBC8F710F74}"/>
                </a:ext>
              </a:extLst>
            </p:cNvPr>
            <p:cNvSpPr>
              <a:spLocks noChangeArrowheads="1"/>
            </p:cNvSpPr>
            <p:nvPr/>
          </p:nvSpPr>
          <p:spPr bwMode="auto">
            <a:xfrm>
              <a:off x="5122863" y="11160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74" name="Oval 464">
              <a:extLst>
                <a:ext uri="{FF2B5EF4-FFF2-40B4-BE49-F238E27FC236}">
                  <a16:creationId xmlns:a16="http://schemas.microsoft.com/office/drawing/2014/main" id="{89B325A2-AD78-4093-8E7B-008CA1EFD5F1}"/>
                </a:ext>
              </a:extLst>
            </p:cNvPr>
            <p:cNvSpPr>
              <a:spLocks noChangeArrowheads="1"/>
            </p:cNvSpPr>
            <p:nvPr/>
          </p:nvSpPr>
          <p:spPr bwMode="auto">
            <a:xfrm>
              <a:off x="5402263" y="11160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75" name="Oval 465">
              <a:extLst>
                <a:ext uri="{FF2B5EF4-FFF2-40B4-BE49-F238E27FC236}">
                  <a16:creationId xmlns:a16="http://schemas.microsoft.com/office/drawing/2014/main" id="{9ED15E06-FD52-496C-A731-5A1AF2A87F20}"/>
                </a:ext>
              </a:extLst>
            </p:cNvPr>
            <p:cNvSpPr>
              <a:spLocks noChangeArrowheads="1"/>
            </p:cNvSpPr>
            <p:nvPr/>
          </p:nvSpPr>
          <p:spPr bwMode="auto">
            <a:xfrm>
              <a:off x="4287838"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76" name="Oval 466">
              <a:extLst>
                <a:ext uri="{FF2B5EF4-FFF2-40B4-BE49-F238E27FC236}">
                  <a16:creationId xmlns:a16="http://schemas.microsoft.com/office/drawing/2014/main" id="{A78EA482-E99E-4C57-94D5-4EC2C55664AA}"/>
                </a:ext>
              </a:extLst>
            </p:cNvPr>
            <p:cNvSpPr>
              <a:spLocks noChangeArrowheads="1"/>
            </p:cNvSpPr>
            <p:nvPr/>
          </p:nvSpPr>
          <p:spPr bwMode="auto">
            <a:xfrm>
              <a:off x="4565650"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77" name="Oval 467">
              <a:extLst>
                <a:ext uri="{FF2B5EF4-FFF2-40B4-BE49-F238E27FC236}">
                  <a16:creationId xmlns:a16="http://schemas.microsoft.com/office/drawing/2014/main" id="{14294FF3-B510-42A2-B3A0-5EDBF37AE50A}"/>
                </a:ext>
              </a:extLst>
            </p:cNvPr>
            <p:cNvSpPr>
              <a:spLocks noChangeArrowheads="1"/>
            </p:cNvSpPr>
            <p:nvPr/>
          </p:nvSpPr>
          <p:spPr bwMode="auto">
            <a:xfrm>
              <a:off x="4845050"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78" name="Oval 468">
              <a:extLst>
                <a:ext uri="{FF2B5EF4-FFF2-40B4-BE49-F238E27FC236}">
                  <a16:creationId xmlns:a16="http://schemas.microsoft.com/office/drawing/2014/main" id="{D9A3C339-9AF6-43D7-A6A4-324D88C04506}"/>
                </a:ext>
              </a:extLst>
            </p:cNvPr>
            <p:cNvSpPr>
              <a:spLocks noChangeArrowheads="1"/>
            </p:cNvSpPr>
            <p:nvPr/>
          </p:nvSpPr>
          <p:spPr bwMode="auto">
            <a:xfrm>
              <a:off x="5122863"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79" name="Oval 469">
              <a:extLst>
                <a:ext uri="{FF2B5EF4-FFF2-40B4-BE49-F238E27FC236}">
                  <a16:creationId xmlns:a16="http://schemas.microsoft.com/office/drawing/2014/main" id="{1AA2D979-A501-4C5E-889C-060AD4FF77D2}"/>
                </a:ext>
              </a:extLst>
            </p:cNvPr>
            <p:cNvSpPr>
              <a:spLocks noChangeArrowheads="1"/>
            </p:cNvSpPr>
            <p:nvPr/>
          </p:nvSpPr>
          <p:spPr bwMode="auto">
            <a:xfrm>
              <a:off x="5402263"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80" name="Oval 470">
              <a:extLst>
                <a:ext uri="{FF2B5EF4-FFF2-40B4-BE49-F238E27FC236}">
                  <a16:creationId xmlns:a16="http://schemas.microsoft.com/office/drawing/2014/main" id="{6810E430-E786-44D0-A5F5-00F75636E9CF}"/>
                </a:ext>
              </a:extLst>
            </p:cNvPr>
            <p:cNvSpPr>
              <a:spLocks noChangeArrowheads="1"/>
            </p:cNvSpPr>
            <p:nvPr/>
          </p:nvSpPr>
          <p:spPr bwMode="auto">
            <a:xfrm>
              <a:off x="4287838"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81" name="Oval 471">
              <a:extLst>
                <a:ext uri="{FF2B5EF4-FFF2-40B4-BE49-F238E27FC236}">
                  <a16:creationId xmlns:a16="http://schemas.microsoft.com/office/drawing/2014/main" id="{20317D26-6161-4D86-860D-29C060D01A9B}"/>
                </a:ext>
              </a:extLst>
            </p:cNvPr>
            <p:cNvSpPr>
              <a:spLocks noChangeArrowheads="1"/>
            </p:cNvSpPr>
            <p:nvPr/>
          </p:nvSpPr>
          <p:spPr bwMode="auto">
            <a:xfrm>
              <a:off x="4565650"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82" name="Oval 472">
              <a:extLst>
                <a:ext uri="{FF2B5EF4-FFF2-40B4-BE49-F238E27FC236}">
                  <a16:creationId xmlns:a16="http://schemas.microsoft.com/office/drawing/2014/main" id="{E284601F-3551-4F6D-B74B-7663A18C974C}"/>
                </a:ext>
              </a:extLst>
            </p:cNvPr>
            <p:cNvSpPr>
              <a:spLocks noChangeArrowheads="1"/>
            </p:cNvSpPr>
            <p:nvPr/>
          </p:nvSpPr>
          <p:spPr bwMode="auto">
            <a:xfrm>
              <a:off x="4845050"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83" name="Oval 473">
              <a:extLst>
                <a:ext uri="{FF2B5EF4-FFF2-40B4-BE49-F238E27FC236}">
                  <a16:creationId xmlns:a16="http://schemas.microsoft.com/office/drawing/2014/main" id="{CE269D5C-EFAD-4BDF-9B4A-4B58A9FBC13F}"/>
                </a:ext>
              </a:extLst>
            </p:cNvPr>
            <p:cNvSpPr>
              <a:spLocks noChangeArrowheads="1"/>
            </p:cNvSpPr>
            <p:nvPr/>
          </p:nvSpPr>
          <p:spPr bwMode="auto">
            <a:xfrm>
              <a:off x="5122863"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84" name="Oval 474">
              <a:extLst>
                <a:ext uri="{FF2B5EF4-FFF2-40B4-BE49-F238E27FC236}">
                  <a16:creationId xmlns:a16="http://schemas.microsoft.com/office/drawing/2014/main" id="{39AAFF85-9030-4AAC-9689-1DC740BEDE4B}"/>
                </a:ext>
              </a:extLst>
            </p:cNvPr>
            <p:cNvSpPr>
              <a:spLocks noChangeArrowheads="1"/>
            </p:cNvSpPr>
            <p:nvPr/>
          </p:nvSpPr>
          <p:spPr bwMode="auto">
            <a:xfrm>
              <a:off x="5402263"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85" name="Oval 475">
              <a:extLst>
                <a:ext uri="{FF2B5EF4-FFF2-40B4-BE49-F238E27FC236}">
                  <a16:creationId xmlns:a16="http://schemas.microsoft.com/office/drawing/2014/main" id="{BA17F095-67DA-452E-BD2E-A1A56180D1A1}"/>
                </a:ext>
              </a:extLst>
            </p:cNvPr>
            <p:cNvSpPr>
              <a:spLocks noChangeArrowheads="1"/>
            </p:cNvSpPr>
            <p:nvPr/>
          </p:nvSpPr>
          <p:spPr bwMode="auto">
            <a:xfrm>
              <a:off x="4287838" y="198913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86" name="Oval 476">
              <a:extLst>
                <a:ext uri="{FF2B5EF4-FFF2-40B4-BE49-F238E27FC236}">
                  <a16:creationId xmlns:a16="http://schemas.microsoft.com/office/drawing/2014/main" id="{F644701E-D8EE-486F-9BB4-4EAE3FD2A530}"/>
                </a:ext>
              </a:extLst>
            </p:cNvPr>
            <p:cNvSpPr>
              <a:spLocks noChangeArrowheads="1"/>
            </p:cNvSpPr>
            <p:nvPr/>
          </p:nvSpPr>
          <p:spPr bwMode="auto">
            <a:xfrm>
              <a:off x="4565650" y="198913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87" name="Oval 477">
              <a:extLst>
                <a:ext uri="{FF2B5EF4-FFF2-40B4-BE49-F238E27FC236}">
                  <a16:creationId xmlns:a16="http://schemas.microsoft.com/office/drawing/2014/main" id="{0F265805-F853-4A01-AB2C-E9A642EB5D99}"/>
                </a:ext>
              </a:extLst>
            </p:cNvPr>
            <p:cNvSpPr>
              <a:spLocks noChangeArrowheads="1"/>
            </p:cNvSpPr>
            <p:nvPr/>
          </p:nvSpPr>
          <p:spPr bwMode="auto">
            <a:xfrm>
              <a:off x="4845050" y="1989138"/>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88" name="Oval 478">
              <a:extLst>
                <a:ext uri="{FF2B5EF4-FFF2-40B4-BE49-F238E27FC236}">
                  <a16:creationId xmlns:a16="http://schemas.microsoft.com/office/drawing/2014/main" id="{912E8F4E-2D1C-41D7-8127-2A5334D140D1}"/>
                </a:ext>
              </a:extLst>
            </p:cNvPr>
            <p:cNvSpPr>
              <a:spLocks noChangeArrowheads="1"/>
            </p:cNvSpPr>
            <p:nvPr/>
          </p:nvSpPr>
          <p:spPr bwMode="auto">
            <a:xfrm>
              <a:off x="4287838" y="2266951"/>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89" name="Oval 479">
              <a:extLst>
                <a:ext uri="{FF2B5EF4-FFF2-40B4-BE49-F238E27FC236}">
                  <a16:creationId xmlns:a16="http://schemas.microsoft.com/office/drawing/2014/main" id="{CEC828A6-7589-4B67-A391-3101DFDB3A32}"/>
                </a:ext>
              </a:extLst>
            </p:cNvPr>
            <p:cNvSpPr>
              <a:spLocks noChangeArrowheads="1"/>
            </p:cNvSpPr>
            <p:nvPr/>
          </p:nvSpPr>
          <p:spPr bwMode="auto">
            <a:xfrm>
              <a:off x="4565650" y="2266951"/>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90" name="Oval 480">
              <a:extLst>
                <a:ext uri="{FF2B5EF4-FFF2-40B4-BE49-F238E27FC236}">
                  <a16:creationId xmlns:a16="http://schemas.microsoft.com/office/drawing/2014/main" id="{93995154-C243-4D52-831C-F123829F1885}"/>
                </a:ext>
              </a:extLst>
            </p:cNvPr>
            <p:cNvSpPr>
              <a:spLocks noChangeArrowheads="1"/>
            </p:cNvSpPr>
            <p:nvPr/>
          </p:nvSpPr>
          <p:spPr bwMode="auto">
            <a:xfrm>
              <a:off x="4565650"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91" name="Oval 481">
              <a:extLst>
                <a:ext uri="{FF2B5EF4-FFF2-40B4-BE49-F238E27FC236}">
                  <a16:creationId xmlns:a16="http://schemas.microsoft.com/office/drawing/2014/main" id="{166AF221-72F2-4DD6-83E6-1513A2E78644}"/>
                </a:ext>
              </a:extLst>
            </p:cNvPr>
            <p:cNvSpPr>
              <a:spLocks noChangeArrowheads="1"/>
            </p:cNvSpPr>
            <p:nvPr/>
          </p:nvSpPr>
          <p:spPr bwMode="auto">
            <a:xfrm>
              <a:off x="4845050" y="2266951"/>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92" name="Oval 482">
              <a:extLst>
                <a:ext uri="{FF2B5EF4-FFF2-40B4-BE49-F238E27FC236}">
                  <a16:creationId xmlns:a16="http://schemas.microsoft.com/office/drawing/2014/main" id="{B5BCA7ED-5948-4B8F-A936-5033029E2A5E}"/>
                </a:ext>
              </a:extLst>
            </p:cNvPr>
            <p:cNvSpPr>
              <a:spLocks noChangeArrowheads="1"/>
            </p:cNvSpPr>
            <p:nvPr/>
          </p:nvSpPr>
          <p:spPr bwMode="auto">
            <a:xfrm>
              <a:off x="5402263" y="2266951"/>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93" name="Oval 483">
              <a:extLst>
                <a:ext uri="{FF2B5EF4-FFF2-40B4-BE49-F238E27FC236}">
                  <a16:creationId xmlns:a16="http://schemas.microsoft.com/office/drawing/2014/main" id="{8AC8C9E4-9E99-46D3-AA79-68F460ADDBF2}"/>
                </a:ext>
              </a:extLst>
            </p:cNvPr>
            <p:cNvSpPr>
              <a:spLocks noChangeArrowheads="1"/>
            </p:cNvSpPr>
            <p:nvPr/>
          </p:nvSpPr>
          <p:spPr bwMode="auto">
            <a:xfrm>
              <a:off x="5680075" y="2266951"/>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94" name="Oval 484">
              <a:extLst>
                <a:ext uri="{FF2B5EF4-FFF2-40B4-BE49-F238E27FC236}">
                  <a16:creationId xmlns:a16="http://schemas.microsoft.com/office/drawing/2014/main" id="{80E2E565-D644-444D-846D-B69C5C188A2A}"/>
                </a:ext>
              </a:extLst>
            </p:cNvPr>
            <p:cNvSpPr>
              <a:spLocks noChangeArrowheads="1"/>
            </p:cNvSpPr>
            <p:nvPr/>
          </p:nvSpPr>
          <p:spPr bwMode="auto">
            <a:xfrm>
              <a:off x="5122863" y="198913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95" name="Oval 485">
              <a:extLst>
                <a:ext uri="{FF2B5EF4-FFF2-40B4-BE49-F238E27FC236}">
                  <a16:creationId xmlns:a16="http://schemas.microsoft.com/office/drawing/2014/main" id="{C4DFEA77-79C9-4876-833D-E4B6E292C7EF}"/>
                </a:ext>
              </a:extLst>
            </p:cNvPr>
            <p:cNvSpPr>
              <a:spLocks noChangeArrowheads="1"/>
            </p:cNvSpPr>
            <p:nvPr/>
          </p:nvSpPr>
          <p:spPr bwMode="auto">
            <a:xfrm>
              <a:off x="4010025" y="280988"/>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96" name="Oval 486">
              <a:extLst>
                <a:ext uri="{FF2B5EF4-FFF2-40B4-BE49-F238E27FC236}">
                  <a16:creationId xmlns:a16="http://schemas.microsoft.com/office/drawing/2014/main" id="{6C928469-04AB-426B-9326-085778EE49E8}"/>
                </a:ext>
              </a:extLst>
            </p:cNvPr>
            <p:cNvSpPr>
              <a:spLocks noChangeArrowheads="1"/>
            </p:cNvSpPr>
            <p:nvPr/>
          </p:nvSpPr>
          <p:spPr bwMode="auto">
            <a:xfrm>
              <a:off x="4287838" y="28098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97" name="Oval 487">
              <a:extLst>
                <a:ext uri="{FF2B5EF4-FFF2-40B4-BE49-F238E27FC236}">
                  <a16:creationId xmlns:a16="http://schemas.microsoft.com/office/drawing/2014/main" id="{D3DD97DB-8096-49D0-B4DB-303E2C2F8771}"/>
                </a:ext>
              </a:extLst>
            </p:cNvPr>
            <p:cNvSpPr>
              <a:spLocks noChangeArrowheads="1"/>
            </p:cNvSpPr>
            <p:nvPr/>
          </p:nvSpPr>
          <p:spPr bwMode="auto">
            <a:xfrm>
              <a:off x="4565650" y="28098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98" name="Oval 488">
              <a:extLst>
                <a:ext uri="{FF2B5EF4-FFF2-40B4-BE49-F238E27FC236}">
                  <a16:creationId xmlns:a16="http://schemas.microsoft.com/office/drawing/2014/main" id="{F8AC9281-94BE-4C57-9535-717D82270E62}"/>
                </a:ext>
              </a:extLst>
            </p:cNvPr>
            <p:cNvSpPr>
              <a:spLocks noChangeArrowheads="1"/>
            </p:cNvSpPr>
            <p:nvPr/>
          </p:nvSpPr>
          <p:spPr bwMode="auto">
            <a:xfrm>
              <a:off x="4845050" y="280988"/>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99" name="Oval 489">
              <a:extLst>
                <a:ext uri="{FF2B5EF4-FFF2-40B4-BE49-F238E27FC236}">
                  <a16:creationId xmlns:a16="http://schemas.microsoft.com/office/drawing/2014/main" id="{3F91073C-656C-49AB-9D0F-081699CADB26}"/>
                </a:ext>
              </a:extLst>
            </p:cNvPr>
            <p:cNvSpPr>
              <a:spLocks noChangeArrowheads="1"/>
            </p:cNvSpPr>
            <p:nvPr/>
          </p:nvSpPr>
          <p:spPr bwMode="auto">
            <a:xfrm>
              <a:off x="5122863" y="28098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00" name="Oval 490">
              <a:extLst>
                <a:ext uri="{FF2B5EF4-FFF2-40B4-BE49-F238E27FC236}">
                  <a16:creationId xmlns:a16="http://schemas.microsoft.com/office/drawing/2014/main" id="{ABCDDFCA-BCC6-4BF9-B9E7-7EE5BD9B48A3}"/>
                </a:ext>
              </a:extLst>
            </p:cNvPr>
            <p:cNvSpPr>
              <a:spLocks noChangeArrowheads="1"/>
            </p:cNvSpPr>
            <p:nvPr/>
          </p:nvSpPr>
          <p:spPr bwMode="auto">
            <a:xfrm>
              <a:off x="4565650" y="158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01" name="Oval 491">
              <a:extLst>
                <a:ext uri="{FF2B5EF4-FFF2-40B4-BE49-F238E27FC236}">
                  <a16:creationId xmlns:a16="http://schemas.microsoft.com/office/drawing/2014/main" id="{8640A468-2E9F-441C-8D55-374016D07C3F}"/>
                </a:ext>
              </a:extLst>
            </p:cNvPr>
            <p:cNvSpPr>
              <a:spLocks noChangeArrowheads="1"/>
            </p:cNvSpPr>
            <p:nvPr/>
          </p:nvSpPr>
          <p:spPr bwMode="auto">
            <a:xfrm>
              <a:off x="4845050" y="158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02" name="Oval 492">
              <a:extLst>
                <a:ext uri="{FF2B5EF4-FFF2-40B4-BE49-F238E27FC236}">
                  <a16:creationId xmlns:a16="http://schemas.microsoft.com/office/drawing/2014/main" id="{EC94C863-3B54-4DEA-8BBC-ED87B5BAF0A0}"/>
                </a:ext>
              </a:extLst>
            </p:cNvPr>
            <p:cNvSpPr>
              <a:spLocks noChangeArrowheads="1"/>
            </p:cNvSpPr>
            <p:nvPr/>
          </p:nvSpPr>
          <p:spPr bwMode="auto">
            <a:xfrm>
              <a:off x="5122863" y="158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03" name="Oval 493">
              <a:extLst>
                <a:ext uri="{FF2B5EF4-FFF2-40B4-BE49-F238E27FC236}">
                  <a16:creationId xmlns:a16="http://schemas.microsoft.com/office/drawing/2014/main" id="{4B6BAC8A-0433-4F3A-9306-5FDB6C2FFB48}"/>
                </a:ext>
              </a:extLst>
            </p:cNvPr>
            <p:cNvSpPr>
              <a:spLocks noChangeArrowheads="1"/>
            </p:cNvSpPr>
            <p:nvPr/>
          </p:nvSpPr>
          <p:spPr bwMode="auto">
            <a:xfrm>
              <a:off x="5402263" y="280988"/>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04" name="Oval 494">
              <a:extLst>
                <a:ext uri="{FF2B5EF4-FFF2-40B4-BE49-F238E27FC236}">
                  <a16:creationId xmlns:a16="http://schemas.microsoft.com/office/drawing/2014/main" id="{5475B38E-EFDB-42E7-BA72-BFE8E29379E2}"/>
                </a:ext>
              </a:extLst>
            </p:cNvPr>
            <p:cNvSpPr>
              <a:spLocks noChangeArrowheads="1"/>
            </p:cNvSpPr>
            <p:nvPr/>
          </p:nvSpPr>
          <p:spPr bwMode="auto">
            <a:xfrm>
              <a:off x="6829425"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05" name="Oval 495">
              <a:extLst>
                <a:ext uri="{FF2B5EF4-FFF2-40B4-BE49-F238E27FC236}">
                  <a16:creationId xmlns:a16="http://schemas.microsoft.com/office/drawing/2014/main" id="{26CD85F2-BF24-4F93-84C1-7D17D0F38E76}"/>
                </a:ext>
              </a:extLst>
            </p:cNvPr>
            <p:cNvSpPr>
              <a:spLocks noChangeArrowheads="1"/>
            </p:cNvSpPr>
            <p:nvPr/>
          </p:nvSpPr>
          <p:spPr bwMode="auto">
            <a:xfrm>
              <a:off x="6829425" y="28098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06" name="Oval 496">
              <a:extLst>
                <a:ext uri="{FF2B5EF4-FFF2-40B4-BE49-F238E27FC236}">
                  <a16:creationId xmlns:a16="http://schemas.microsoft.com/office/drawing/2014/main" id="{A752C29F-DAFB-4ED4-AAD8-5D9B0D44C588}"/>
                </a:ext>
              </a:extLst>
            </p:cNvPr>
            <p:cNvSpPr>
              <a:spLocks noChangeArrowheads="1"/>
            </p:cNvSpPr>
            <p:nvPr/>
          </p:nvSpPr>
          <p:spPr bwMode="auto">
            <a:xfrm>
              <a:off x="3416300"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07" name="Oval 497">
              <a:extLst>
                <a:ext uri="{FF2B5EF4-FFF2-40B4-BE49-F238E27FC236}">
                  <a16:creationId xmlns:a16="http://schemas.microsoft.com/office/drawing/2014/main" id="{308748AE-DD87-4C77-B2F8-EA7CA1C2B37E}"/>
                </a:ext>
              </a:extLst>
            </p:cNvPr>
            <p:cNvSpPr>
              <a:spLocks noChangeArrowheads="1"/>
            </p:cNvSpPr>
            <p:nvPr/>
          </p:nvSpPr>
          <p:spPr bwMode="auto">
            <a:xfrm>
              <a:off x="2828925" y="280988"/>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08" name="Oval 498">
              <a:extLst>
                <a:ext uri="{FF2B5EF4-FFF2-40B4-BE49-F238E27FC236}">
                  <a16:creationId xmlns:a16="http://schemas.microsoft.com/office/drawing/2014/main" id="{17CD9F66-DE32-4BC6-B69A-D2034ABF30E9}"/>
                </a:ext>
              </a:extLst>
            </p:cNvPr>
            <p:cNvSpPr>
              <a:spLocks noChangeArrowheads="1"/>
            </p:cNvSpPr>
            <p:nvPr/>
          </p:nvSpPr>
          <p:spPr bwMode="auto">
            <a:xfrm>
              <a:off x="3108325" y="280988"/>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09" name="Oval 499">
              <a:extLst>
                <a:ext uri="{FF2B5EF4-FFF2-40B4-BE49-F238E27FC236}">
                  <a16:creationId xmlns:a16="http://schemas.microsoft.com/office/drawing/2014/main" id="{036C3559-8017-48AD-887B-A5FDC846AEB3}"/>
                </a:ext>
              </a:extLst>
            </p:cNvPr>
            <p:cNvSpPr>
              <a:spLocks noChangeArrowheads="1"/>
            </p:cNvSpPr>
            <p:nvPr/>
          </p:nvSpPr>
          <p:spPr bwMode="auto">
            <a:xfrm>
              <a:off x="3416300" y="28098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10" name="Oval 500">
              <a:extLst>
                <a:ext uri="{FF2B5EF4-FFF2-40B4-BE49-F238E27FC236}">
                  <a16:creationId xmlns:a16="http://schemas.microsoft.com/office/drawing/2014/main" id="{8AFF8104-97E9-4D68-A3D6-FD1444D22DFB}"/>
                </a:ext>
              </a:extLst>
            </p:cNvPr>
            <p:cNvSpPr>
              <a:spLocks noChangeArrowheads="1"/>
            </p:cNvSpPr>
            <p:nvPr/>
          </p:nvSpPr>
          <p:spPr bwMode="auto">
            <a:xfrm>
              <a:off x="3108325" y="158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11" name="Oval 501">
              <a:extLst>
                <a:ext uri="{FF2B5EF4-FFF2-40B4-BE49-F238E27FC236}">
                  <a16:creationId xmlns:a16="http://schemas.microsoft.com/office/drawing/2014/main" id="{026CDF72-DB8F-4611-9B05-DBF2176B4FF5}"/>
                </a:ext>
              </a:extLst>
            </p:cNvPr>
            <p:cNvSpPr>
              <a:spLocks noChangeArrowheads="1"/>
            </p:cNvSpPr>
            <p:nvPr/>
          </p:nvSpPr>
          <p:spPr bwMode="auto">
            <a:xfrm>
              <a:off x="3416300" y="158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12" name="Oval 502">
              <a:extLst>
                <a:ext uri="{FF2B5EF4-FFF2-40B4-BE49-F238E27FC236}">
                  <a16:creationId xmlns:a16="http://schemas.microsoft.com/office/drawing/2014/main" id="{3A0E5AA5-7F70-449C-B500-AA68AA88C5F9}"/>
                </a:ext>
              </a:extLst>
            </p:cNvPr>
            <p:cNvSpPr>
              <a:spLocks noChangeArrowheads="1"/>
            </p:cNvSpPr>
            <p:nvPr/>
          </p:nvSpPr>
          <p:spPr bwMode="auto">
            <a:xfrm>
              <a:off x="1679575" y="11525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13" name="Oval 503">
              <a:extLst>
                <a:ext uri="{FF2B5EF4-FFF2-40B4-BE49-F238E27FC236}">
                  <a16:creationId xmlns:a16="http://schemas.microsoft.com/office/drawing/2014/main" id="{A71027F2-CDA2-4BC2-8593-5409096F7F30}"/>
                </a:ext>
              </a:extLst>
            </p:cNvPr>
            <p:cNvSpPr>
              <a:spLocks noChangeArrowheads="1"/>
            </p:cNvSpPr>
            <p:nvPr/>
          </p:nvSpPr>
          <p:spPr bwMode="auto">
            <a:xfrm>
              <a:off x="2551113" y="2879726"/>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14" name="Oval 504">
              <a:extLst>
                <a:ext uri="{FF2B5EF4-FFF2-40B4-BE49-F238E27FC236}">
                  <a16:creationId xmlns:a16="http://schemas.microsoft.com/office/drawing/2014/main" id="{6E7E6A96-5322-41F1-AA03-82BFD9449E3B}"/>
                </a:ext>
              </a:extLst>
            </p:cNvPr>
            <p:cNvSpPr>
              <a:spLocks noChangeArrowheads="1"/>
            </p:cNvSpPr>
            <p:nvPr/>
          </p:nvSpPr>
          <p:spPr bwMode="auto">
            <a:xfrm>
              <a:off x="2266950" y="2879726"/>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15" name="Oval 505">
              <a:extLst>
                <a:ext uri="{FF2B5EF4-FFF2-40B4-BE49-F238E27FC236}">
                  <a16:creationId xmlns:a16="http://schemas.microsoft.com/office/drawing/2014/main" id="{020C9A59-B9E6-4C3C-96E0-690B5AE52BED}"/>
                </a:ext>
              </a:extLst>
            </p:cNvPr>
            <p:cNvSpPr>
              <a:spLocks noChangeArrowheads="1"/>
            </p:cNvSpPr>
            <p:nvPr/>
          </p:nvSpPr>
          <p:spPr bwMode="auto">
            <a:xfrm>
              <a:off x="1987550" y="2879726"/>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16" name="Oval 506">
              <a:extLst>
                <a:ext uri="{FF2B5EF4-FFF2-40B4-BE49-F238E27FC236}">
                  <a16:creationId xmlns:a16="http://schemas.microsoft.com/office/drawing/2014/main" id="{26FB7CF3-91E4-49B8-93FD-0EA4B720329D}"/>
                </a:ext>
              </a:extLst>
            </p:cNvPr>
            <p:cNvSpPr>
              <a:spLocks noChangeArrowheads="1"/>
            </p:cNvSpPr>
            <p:nvPr/>
          </p:nvSpPr>
          <p:spPr bwMode="auto">
            <a:xfrm>
              <a:off x="1709738" y="2879726"/>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17" name="Oval 507">
              <a:extLst>
                <a:ext uri="{FF2B5EF4-FFF2-40B4-BE49-F238E27FC236}">
                  <a16:creationId xmlns:a16="http://schemas.microsoft.com/office/drawing/2014/main" id="{9D40F598-F322-41FE-A160-86FDFBF33155}"/>
                </a:ext>
              </a:extLst>
            </p:cNvPr>
            <p:cNvSpPr>
              <a:spLocks noChangeArrowheads="1"/>
            </p:cNvSpPr>
            <p:nvPr/>
          </p:nvSpPr>
          <p:spPr bwMode="auto">
            <a:xfrm>
              <a:off x="1401763" y="2879726"/>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18" name="Oval 508">
              <a:extLst>
                <a:ext uri="{FF2B5EF4-FFF2-40B4-BE49-F238E27FC236}">
                  <a16:creationId xmlns:a16="http://schemas.microsoft.com/office/drawing/2014/main" id="{277B3A02-3930-46BF-B977-41F1688299BD}"/>
                </a:ext>
              </a:extLst>
            </p:cNvPr>
            <p:cNvSpPr>
              <a:spLocks noChangeArrowheads="1"/>
            </p:cNvSpPr>
            <p:nvPr/>
          </p:nvSpPr>
          <p:spPr bwMode="auto">
            <a:xfrm>
              <a:off x="3386138" y="2879726"/>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19" name="Oval 509">
              <a:extLst>
                <a:ext uri="{FF2B5EF4-FFF2-40B4-BE49-F238E27FC236}">
                  <a16:creationId xmlns:a16="http://schemas.microsoft.com/office/drawing/2014/main" id="{4AC5B5BB-071D-4E57-890B-211D045A249C}"/>
                </a:ext>
              </a:extLst>
            </p:cNvPr>
            <p:cNvSpPr>
              <a:spLocks noChangeArrowheads="1"/>
            </p:cNvSpPr>
            <p:nvPr/>
          </p:nvSpPr>
          <p:spPr bwMode="auto">
            <a:xfrm>
              <a:off x="3386138" y="2563813"/>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20" name="Oval 510">
              <a:extLst>
                <a:ext uri="{FF2B5EF4-FFF2-40B4-BE49-F238E27FC236}">
                  <a16:creationId xmlns:a16="http://schemas.microsoft.com/office/drawing/2014/main" id="{F08B3B6D-BB32-40B5-BD9F-01297383D523}"/>
                </a:ext>
              </a:extLst>
            </p:cNvPr>
            <p:cNvSpPr>
              <a:spLocks noChangeArrowheads="1"/>
            </p:cNvSpPr>
            <p:nvPr/>
          </p:nvSpPr>
          <p:spPr bwMode="auto">
            <a:xfrm>
              <a:off x="3386138" y="2286001"/>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21" name="Oval 511">
              <a:extLst>
                <a:ext uri="{FF2B5EF4-FFF2-40B4-BE49-F238E27FC236}">
                  <a16:creationId xmlns:a16="http://schemas.microsoft.com/office/drawing/2014/main" id="{D1B35007-A6E8-4A7A-B936-5E948D79267D}"/>
                </a:ext>
              </a:extLst>
            </p:cNvPr>
            <p:cNvSpPr>
              <a:spLocks noChangeArrowheads="1"/>
            </p:cNvSpPr>
            <p:nvPr/>
          </p:nvSpPr>
          <p:spPr bwMode="auto">
            <a:xfrm>
              <a:off x="3386138" y="2006601"/>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22" name="Oval 512">
              <a:extLst>
                <a:ext uri="{FF2B5EF4-FFF2-40B4-BE49-F238E27FC236}">
                  <a16:creationId xmlns:a16="http://schemas.microsoft.com/office/drawing/2014/main" id="{EF66878F-5F9E-4BE1-A01A-CCC57265F2D7}"/>
                </a:ext>
              </a:extLst>
            </p:cNvPr>
            <p:cNvSpPr>
              <a:spLocks noChangeArrowheads="1"/>
            </p:cNvSpPr>
            <p:nvPr/>
          </p:nvSpPr>
          <p:spPr bwMode="auto">
            <a:xfrm>
              <a:off x="3695700" y="25638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23" name="Oval 513">
              <a:extLst>
                <a:ext uri="{FF2B5EF4-FFF2-40B4-BE49-F238E27FC236}">
                  <a16:creationId xmlns:a16="http://schemas.microsoft.com/office/drawing/2014/main" id="{F2CC2CB9-46D7-4749-87CD-8C8FC6316B70}"/>
                </a:ext>
              </a:extLst>
            </p:cNvPr>
            <p:cNvSpPr>
              <a:spLocks noChangeArrowheads="1"/>
            </p:cNvSpPr>
            <p:nvPr/>
          </p:nvSpPr>
          <p:spPr bwMode="auto">
            <a:xfrm>
              <a:off x="3695700" y="2286001"/>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24" name="Oval 514">
              <a:extLst>
                <a:ext uri="{FF2B5EF4-FFF2-40B4-BE49-F238E27FC236}">
                  <a16:creationId xmlns:a16="http://schemas.microsoft.com/office/drawing/2014/main" id="{17E5B868-7274-4F18-9C0B-2650B440CB2B}"/>
                </a:ext>
              </a:extLst>
            </p:cNvPr>
            <p:cNvSpPr>
              <a:spLocks noChangeArrowheads="1"/>
            </p:cNvSpPr>
            <p:nvPr/>
          </p:nvSpPr>
          <p:spPr bwMode="auto">
            <a:xfrm>
              <a:off x="3695700" y="2006601"/>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25" name="Oval 515">
              <a:extLst>
                <a:ext uri="{FF2B5EF4-FFF2-40B4-BE49-F238E27FC236}">
                  <a16:creationId xmlns:a16="http://schemas.microsoft.com/office/drawing/2014/main" id="{962808C9-BD0F-43B0-BE27-479564D70C31}"/>
                </a:ext>
              </a:extLst>
            </p:cNvPr>
            <p:cNvSpPr>
              <a:spLocks noChangeArrowheads="1"/>
            </p:cNvSpPr>
            <p:nvPr/>
          </p:nvSpPr>
          <p:spPr bwMode="auto">
            <a:xfrm>
              <a:off x="3695700" y="2879726"/>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26" name="Oval 516">
              <a:extLst>
                <a:ext uri="{FF2B5EF4-FFF2-40B4-BE49-F238E27FC236}">
                  <a16:creationId xmlns:a16="http://schemas.microsoft.com/office/drawing/2014/main" id="{2C8578CE-67F3-4901-85BC-188B235A6D4A}"/>
                </a:ext>
              </a:extLst>
            </p:cNvPr>
            <p:cNvSpPr>
              <a:spLocks noChangeArrowheads="1"/>
            </p:cNvSpPr>
            <p:nvPr/>
          </p:nvSpPr>
          <p:spPr bwMode="auto">
            <a:xfrm>
              <a:off x="3973513" y="2879726"/>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27" name="Oval 517">
              <a:extLst>
                <a:ext uri="{FF2B5EF4-FFF2-40B4-BE49-F238E27FC236}">
                  <a16:creationId xmlns:a16="http://schemas.microsoft.com/office/drawing/2014/main" id="{1D9ACEC2-C8E1-4EEE-A2E5-224DA8A2C46C}"/>
                </a:ext>
              </a:extLst>
            </p:cNvPr>
            <p:cNvSpPr>
              <a:spLocks noChangeArrowheads="1"/>
            </p:cNvSpPr>
            <p:nvPr/>
          </p:nvSpPr>
          <p:spPr bwMode="auto">
            <a:xfrm>
              <a:off x="2828925" y="2879726"/>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28" name="Oval 518">
              <a:extLst>
                <a:ext uri="{FF2B5EF4-FFF2-40B4-BE49-F238E27FC236}">
                  <a16:creationId xmlns:a16="http://schemas.microsoft.com/office/drawing/2014/main" id="{10BE1BEE-2137-4645-9E6B-91E87A34E92A}"/>
                </a:ext>
              </a:extLst>
            </p:cNvPr>
            <p:cNvSpPr>
              <a:spLocks noChangeArrowheads="1"/>
            </p:cNvSpPr>
            <p:nvPr/>
          </p:nvSpPr>
          <p:spPr bwMode="auto">
            <a:xfrm>
              <a:off x="3108325" y="4310063"/>
              <a:ext cx="20478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29" name="Oval 519">
              <a:extLst>
                <a:ext uri="{FF2B5EF4-FFF2-40B4-BE49-F238E27FC236}">
                  <a16:creationId xmlns:a16="http://schemas.microsoft.com/office/drawing/2014/main" id="{27B498B3-C428-4F56-97D5-3207FA14C586}"/>
                </a:ext>
              </a:extLst>
            </p:cNvPr>
            <p:cNvSpPr>
              <a:spLocks noChangeArrowheads="1"/>
            </p:cNvSpPr>
            <p:nvPr/>
          </p:nvSpPr>
          <p:spPr bwMode="auto">
            <a:xfrm>
              <a:off x="3960813" y="5157788"/>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30" name="Oval 520">
              <a:extLst>
                <a:ext uri="{FF2B5EF4-FFF2-40B4-BE49-F238E27FC236}">
                  <a16:creationId xmlns:a16="http://schemas.microsoft.com/office/drawing/2014/main" id="{576DBE18-9CC9-4CBA-AB2E-6CE301CBA952}"/>
                </a:ext>
              </a:extLst>
            </p:cNvPr>
            <p:cNvSpPr>
              <a:spLocks noChangeArrowheads="1"/>
            </p:cNvSpPr>
            <p:nvPr/>
          </p:nvSpPr>
          <p:spPr bwMode="auto">
            <a:xfrm>
              <a:off x="4240213" y="54356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31" name="Oval 521">
              <a:extLst>
                <a:ext uri="{FF2B5EF4-FFF2-40B4-BE49-F238E27FC236}">
                  <a16:creationId xmlns:a16="http://schemas.microsoft.com/office/drawing/2014/main" id="{5BA58641-15F7-4C66-B5E3-A3898BD04AD2}"/>
                </a:ext>
              </a:extLst>
            </p:cNvPr>
            <p:cNvSpPr>
              <a:spLocks noChangeArrowheads="1"/>
            </p:cNvSpPr>
            <p:nvPr/>
          </p:nvSpPr>
          <p:spPr bwMode="auto">
            <a:xfrm>
              <a:off x="4240213" y="574516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32" name="Oval 522">
              <a:extLst>
                <a:ext uri="{FF2B5EF4-FFF2-40B4-BE49-F238E27FC236}">
                  <a16:creationId xmlns:a16="http://schemas.microsoft.com/office/drawing/2014/main" id="{57ABB056-9684-46DC-B52D-DBE24A375DA3}"/>
                </a:ext>
              </a:extLst>
            </p:cNvPr>
            <p:cNvSpPr>
              <a:spLocks noChangeArrowheads="1"/>
            </p:cNvSpPr>
            <p:nvPr/>
          </p:nvSpPr>
          <p:spPr bwMode="auto">
            <a:xfrm>
              <a:off x="4554538" y="574516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33" name="Oval 523">
              <a:extLst>
                <a:ext uri="{FF2B5EF4-FFF2-40B4-BE49-F238E27FC236}">
                  <a16:creationId xmlns:a16="http://schemas.microsoft.com/office/drawing/2014/main" id="{F7969E7D-0593-44D9-B7AE-A0BBE271EEF6}"/>
                </a:ext>
              </a:extLst>
            </p:cNvPr>
            <p:cNvSpPr>
              <a:spLocks noChangeArrowheads="1"/>
            </p:cNvSpPr>
            <p:nvPr/>
          </p:nvSpPr>
          <p:spPr bwMode="auto">
            <a:xfrm>
              <a:off x="4832350" y="574516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grpSp>
      <p:sp>
        <p:nvSpPr>
          <p:cNvPr id="534" name="TextBox 533">
            <a:extLst>
              <a:ext uri="{FF2B5EF4-FFF2-40B4-BE49-F238E27FC236}">
                <a16:creationId xmlns:a16="http://schemas.microsoft.com/office/drawing/2014/main" id="{ED1A9E54-8AFF-4945-AF7E-E48948AF3D66}"/>
              </a:ext>
            </a:extLst>
          </p:cNvPr>
          <p:cNvSpPr txBox="1"/>
          <p:nvPr/>
        </p:nvSpPr>
        <p:spPr>
          <a:xfrm>
            <a:off x="6804248" y="1124744"/>
            <a:ext cx="1440160" cy="261610"/>
          </a:xfrm>
          <a:prstGeom prst="rect">
            <a:avLst/>
          </a:prstGeom>
          <a:noFill/>
        </p:spPr>
        <p:txBody>
          <a:bodyPr wrap="square" rtlCol="0">
            <a:spAutoFit/>
          </a:bodyPr>
          <a:lstStyle/>
          <a:p>
            <a:pPr algn="ctr"/>
            <a:r>
              <a:rPr lang="en-AU" sz="1100" b="1" dirty="0">
                <a:solidFill>
                  <a:prstClr val="black"/>
                </a:solidFill>
                <a:latin typeface="Century Gothic" panose="020B0502020202020204" pitchFamily="34" charset="0"/>
              </a:rPr>
              <a:t>Ratepayer status</a:t>
            </a:r>
          </a:p>
        </p:txBody>
      </p:sp>
      <p:sp>
        <p:nvSpPr>
          <p:cNvPr id="535" name="TextBox 534">
            <a:extLst>
              <a:ext uri="{FF2B5EF4-FFF2-40B4-BE49-F238E27FC236}">
                <a16:creationId xmlns:a16="http://schemas.microsoft.com/office/drawing/2014/main" id="{841FB03D-6827-4B8B-A0AD-372784870EBA}"/>
              </a:ext>
            </a:extLst>
          </p:cNvPr>
          <p:cNvSpPr txBox="1"/>
          <p:nvPr/>
        </p:nvSpPr>
        <p:spPr>
          <a:xfrm>
            <a:off x="5940152" y="1628800"/>
            <a:ext cx="1906129" cy="246221"/>
          </a:xfrm>
          <a:prstGeom prst="rect">
            <a:avLst/>
          </a:prstGeom>
          <a:noFill/>
        </p:spPr>
        <p:txBody>
          <a:bodyPr wrap="square" rtlCol="0">
            <a:spAutoFit/>
          </a:bodyPr>
          <a:lstStyle/>
          <a:p>
            <a:pPr algn="ctr"/>
            <a:r>
              <a:rPr lang="en-AU" sz="1000" dirty="0">
                <a:solidFill>
                  <a:prstClr val="black">
                    <a:lumMod val="75000"/>
                    <a:lumOff val="25000"/>
                  </a:prstClr>
                </a:solidFill>
                <a:latin typeface="Century Gothic" panose="020B0502020202020204" pitchFamily="34" charset="0"/>
              </a:rPr>
              <a:t>Ratepayer 86%</a:t>
            </a:r>
          </a:p>
        </p:txBody>
      </p:sp>
      <p:sp>
        <p:nvSpPr>
          <p:cNvPr id="536" name="TextBox 535">
            <a:extLst>
              <a:ext uri="{FF2B5EF4-FFF2-40B4-BE49-F238E27FC236}">
                <a16:creationId xmlns:a16="http://schemas.microsoft.com/office/drawing/2014/main" id="{0C84FB95-B547-44D7-9F67-C43AEBA9DD97}"/>
              </a:ext>
            </a:extLst>
          </p:cNvPr>
          <p:cNvSpPr txBox="1"/>
          <p:nvPr/>
        </p:nvSpPr>
        <p:spPr>
          <a:xfrm>
            <a:off x="6156176" y="2420888"/>
            <a:ext cx="1469657" cy="246221"/>
          </a:xfrm>
          <a:prstGeom prst="rect">
            <a:avLst/>
          </a:prstGeom>
          <a:noFill/>
        </p:spPr>
        <p:txBody>
          <a:bodyPr wrap="square" rtlCol="0">
            <a:spAutoFit/>
          </a:bodyPr>
          <a:lstStyle/>
          <a:p>
            <a:pPr algn="ctr"/>
            <a:r>
              <a:rPr lang="en-AU" sz="1000" dirty="0">
                <a:solidFill>
                  <a:prstClr val="black">
                    <a:lumMod val="75000"/>
                    <a:lumOff val="25000"/>
                  </a:prstClr>
                </a:solidFill>
                <a:latin typeface="Century Gothic" panose="020B0502020202020204" pitchFamily="34" charset="0"/>
              </a:rPr>
              <a:t>Non-ratepayer 14%</a:t>
            </a:r>
          </a:p>
        </p:txBody>
      </p:sp>
      <p:sp>
        <p:nvSpPr>
          <p:cNvPr id="537" name="Freeform 31">
            <a:extLst>
              <a:ext uri="{FF2B5EF4-FFF2-40B4-BE49-F238E27FC236}">
                <a16:creationId xmlns:a16="http://schemas.microsoft.com/office/drawing/2014/main" id="{4203BA05-757D-4B51-9D89-78E41C71BDF6}"/>
              </a:ext>
            </a:extLst>
          </p:cNvPr>
          <p:cNvSpPr>
            <a:spLocks noEditPoints="1"/>
          </p:cNvSpPr>
          <p:nvPr/>
        </p:nvSpPr>
        <p:spPr bwMode="auto">
          <a:xfrm>
            <a:off x="7596336" y="1412776"/>
            <a:ext cx="817039" cy="658932"/>
          </a:xfrm>
          <a:custGeom>
            <a:avLst/>
            <a:gdLst>
              <a:gd name="T0" fmla="*/ 2447 w 4439"/>
              <a:gd name="T1" fmla="*/ 2059 h 3580"/>
              <a:gd name="T2" fmla="*/ 2447 w 4439"/>
              <a:gd name="T3" fmla="*/ 2861 h 3580"/>
              <a:gd name="T4" fmla="*/ 3249 w 4439"/>
              <a:gd name="T5" fmla="*/ 2861 h 3580"/>
              <a:gd name="T6" fmla="*/ 3249 w 4439"/>
              <a:gd name="T7" fmla="*/ 2059 h 3580"/>
              <a:gd name="T8" fmla="*/ 2447 w 4439"/>
              <a:gd name="T9" fmla="*/ 2059 h 3580"/>
              <a:gd name="T10" fmla="*/ 2219 w 4439"/>
              <a:gd name="T11" fmla="*/ 878 h 3580"/>
              <a:gd name="T12" fmla="*/ 3651 w 4439"/>
              <a:gd name="T13" fmla="*/ 2059 h 3580"/>
              <a:gd name="T14" fmla="*/ 3651 w 4439"/>
              <a:gd name="T15" fmla="*/ 3175 h 3580"/>
              <a:gd name="T16" fmla="*/ 3651 w 4439"/>
              <a:gd name="T17" fmla="*/ 3580 h 3580"/>
              <a:gd name="T18" fmla="*/ 2043 w 4439"/>
              <a:gd name="T19" fmla="*/ 3580 h 3580"/>
              <a:gd name="T20" fmla="*/ 2043 w 4439"/>
              <a:gd name="T21" fmla="*/ 2184 h 3580"/>
              <a:gd name="T22" fmla="*/ 2043 w 4439"/>
              <a:gd name="T23" fmla="*/ 2184 h 3580"/>
              <a:gd name="T24" fmla="*/ 2043 w 4439"/>
              <a:gd name="T25" fmla="*/ 2061 h 3580"/>
              <a:gd name="T26" fmla="*/ 1187 w 4439"/>
              <a:gd name="T27" fmla="*/ 2061 h 3580"/>
              <a:gd name="T28" fmla="*/ 1187 w 4439"/>
              <a:gd name="T29" fmla="*/ 3580 h 3580"/>
              <a:gd name="T30" fmla="*/ 787 w 4439"/>
              <a:gd name="T31" fmla="*/ 3580 h 3580"/>
              <a:gd name="T32" fmla="*/ 787 w 4439"/>
              <a:gd name="T33" fmla="*/ 2060 h 3580"/>
              <a:gd name="T34" fmla="*/ 2219 w 4439"/>
              <a:gd name="T35" fmla="*/ 878 h 3580"/>
              <a:gd name="T36" fmla="*/ 2219 w 4439"/>
              <a:gd name="T37" fmla="*/ 0 h 3580"/>
              <a:gd name="T38" fmla="*/ 4439 w 4439"/>
              <a:gd name="T39" fmla="*/ 1827 h 3580"/>
              <a:gd name="T40" fmla="*/ 4192 w 4439"/>
              <a:gd name="T41" fmla="*/ 2126 h 3580"/>
              <a:gd name="T42" fmla="*/ 2219 w 4439"/>
              <a:gd name="T43" fmla="*/ 503 h 3580"/>
              <a:gd name="T44" fmla="*/ 246 w 4439"/>
              <a:gd name="T45" fmla="*/ 2126 h 3580"/>
              <a:gd name="T46" fmla="*/ 0 w 4439"/>
              <a:gd name="T47" fmla="*/ 1827 h 3580"/>
              <a:gd name="T48" fmla="*/ 2219 w 4439"/>
              <a:gd name="T49" fmla="*/ 0 h 3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39" h="3580">
                <a:moveTo>
                  <a:pt x="2447" y="2059"/>
                </a:moveTo>
                <a:lnTo>
                  <a:pt x="2447" y="2861"/>
                </a:lnTo>
                <a:lnTo>
                  <a:pt x="3249" y="2861"/>
                </a:lnTo>
                <a:lnTo>
                  <a:pt x="3249" y="2059"/>
                </a:lnTo>
                <a:lnTo>
                  <a:pt x="2447" y="2059"/>
                </a:lnTo>
                <a:close/>
                <a:moveTo>
                  <a:pt x="2219" y="878"/>
                </a:moveTo>
                <a:lnTo>
                  <a:pt x="3651" y="2059"/>
                </a:lnTo>
                <a:lnTo>
                  <a:pt x="3651" y="3175"/>
                </a:lnTo>
                <a:lnTo>
                  <a:pt x="3651" y="3580"/>
                </a:lnTo>
                <a:lnTo>
                  <a:pt x="2043" y="3580"/>
                </a:lnTo>
                <a:lnTo>
                  <a:pt x="2043" y="2184"/>
                </a:lnTo>
                <a:lnTo>
                  <a:pt x="2043" y="2184"/>
                </a:lnTo>
                <a:lnTo>
                  <a:pt x="2043" y="2061"/>
                </a:lnTo>
                <a:lnTo>
                  <a:pt x="1187" y="2061"/>
                </a:lnTo>
                <a:lnTo>
                  <a:pt x="1187" y="3580"/>
                </a:lnTo>
                <a:lnTo>
                  <a:pt x="787" y="3580"/>
                </a:lnTo>
                <a:lnTo>
                  <a:pt x="787" y="2060"/>
                </a:lnTo>
                <a:lnTo>
                  <a:pt x="2219" y="878"/>
                </a:lnTo>
                <a:close/>
                <a:moveTo>
                  <a:pt x="2219" y="0"/>
                </a:moveTo>
                <a:lnTo>
                  <a:pt x="4439" y="1827"/>
                </a:lnTo>
                <a:lnTo>
                  <a:pt x="4192" y="2126"/>
                </a:lnTo>
                <a:lnTo>
                  <a:pt x="2219" y="503"/>
                </a:lnTo>
                <a:lnTo>
                  <a:pt x="246" y="2126"/>
                </a:lnTo>
                <a:lnTo>
                  <a:pt x="0" y="1827"/>
                </a:lnTo>
                <a:lnTo>
                  <a:pt x="2219" y="0"/>
                </a:lnTo>
                <a:close/>
              </a:path>
            </a:pathLst>
          </a:custGeom>
          <a:solidFill>
            <a:srgbClr val="44546A"/>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grpSp>
        <p:nvGrpSpPr>
          <p:cNvPr id="538" name="Group 537">
            <a:extLst>
              <a:ext uri="{FF2B5EF4-FFF2-40B4-BE49-F238E27FC236}">
                <a16:creationId xmlns:a16="http://schemas.microsoft.com/office/drawing/2014/main" id="{6B770CC6-E59C-4F5C-83B7-9070C8EEC29E}"/>
              </a:ext>
            </a:extLst>
          </p:cNvPr>
          <p:cNvGrpSpPr/>
          <p:nvPr/>
        </p:nvGrpSpPr>
        <p:grpSpPr>
          <a:xfrm>
            <a:off x="7668344" y="2204864"/>
            <a:ext cx="648072" cy="802315"/>
            <a:chOff x="5185250" y="3423161"/>
            <a:chExt cx="341937" cy="440689"/>
          </a:xfrm>
          <a:solidFill>
            <a:srgbClr val="44546A">
              <a:lumMod val="40000"/>
              <a:lumOff val="60000"/>
            </a:srgbClr>
          </a:solidFill>
        </p:grpSpPr>
        <p:sp>
          <p:nvSpPr>
            <p:cNvPr id="539" name="Freeform 6">
              <a:extLst>
                <a:ext uri="{FF2B5EF4-FFF2-40B4-BE49-F238E27FC236}">
                  <a16:creationId xmlns:a16="http://schemas.microsoft.com/office/drawing/2014/main" id="{875B3072-1B50-4B17-AA3A-0E9359BFC7A4}"/>
                </a:ext>
              </a:extLst>
            </p:cNvPr>
            <p:cNvSpPr>
              <a:spLocks noEditPoints="1"/>
            </p:cNvSpPr>
            <p:nvPr/>
          </p:nvSpPr>
          <p:spPr bwMode="auto">
            <a:xfrm>
              <a:off x="5185250" y="3423161"/>
              <a:ext cx="341937" cy="440689"/>
            </a:xfrm>
            <a:custGeom>
              <a:avLst/>
              <a:gdLst>
                <a:gd name="T0" fmla="*/ 1695 w 3144"/>
                <a:gd name="T1" fmla="*/ 3873 h 4052"/>
                <a:gd name="T2" fmla="*/ 385 w 3144"/>
                <a:gd name="T3" fmla="*/ 624 h 4052"/>
                <a:gd name="T4" fmla="*/ 281 w 3144"/>
                <a:gd name="T5" fmla="*/ 652 h 4052"/>
                <a:gd name="T6" fmla="*/ 207 w 3144"/>
                <a:gd name="T7" fmla="*/ 726 h 4052"/>
                <a:gd name="T8" fmla="*/ 179 w 3144"/>
                <a:gd name="T9" fmla="*/ 830 h 4052"/>
                <a:gd name="T10" fmla="*/ 192 w 3144"/>
                <a:gd name="T11" fmla="*/ 2097 h 4052"/>
                <a:gd name="T12" fmla="*/ 253 w 3144"/>
                <a:gd name="T13" fmla="*/ 2182 h 4052"/>
                <a:gd name="T14" fmla="*/ 348 w 3144"/>
                <a:gd name="T15" fmla="*/ 2228 h 4052"/>
                <a:gd name="T16" fmla="*/ 2795 w 3144"/>
                <a:gd name="T17" fmla="*/ 2228 h 4052"/>
                <a:gd name="T18" fmla="*/ 2891 w 3144"/>
                <a:gd name="T19" fmla="*/ 2182 h 4052"/>
                <a:gd name="T20" fmla="*/ 2952 w 3144"/>
                <a:gd name="T21" fmla="*/ 2097 h 4052"/>
                <a:gd name="T22" fmla="*/ 2965 w 3144"/>
                <a:gd name="T23" fmla="*/ 830 h 4052"/>
                <a:gd name="T24" fmla="*/ 2936 w 3144"/>
                <a:gd name="T25" fmla="*/ 726 h 4052"/>
                <a:gd name="T26" fmla="*/ 2863 w 3144"/>
                <a:gd name="T27" fmla="*/ 652 h 4052"/>
                <a:gd name="T28" fmla="*/ 2759 w 3144"/>
                <a:gd name="T29" fmla="*/ 624 h 4052"/>
                <a:gd name="T30" fmla="*/ 1449 w 3144"/>
                <a:gd name="T31" fmla="*/ 444 h 4052"/>
                <a:gd name="T32" fmla="*/ 1449 w 3144"/>
                <a:gd name="T33" fmla="*/ 178 h 4052"/>
                <a:gd name="T34" fmla="*/ 1809 w 3144"/>
                <a:gd name="T35" fmla="*/ 3 h 4052"/>
                <a:gd name="T36" fmla="*/ 1863 w 3144"/>
                <a:gd name="T37" fmla="*/ 44 h 4052"/>
                <a:gd name="T38" fmla="*/ 1875 w 3144"/>
                <a:gd name="T39" fmla="*/ 444 h 4052"/>
                <a:gd name="T40" fmla="*/ 2861 w 3144"/>
                <a:gd name="T41" fmla="*/ 458 h 4052"/>
                <a:gd name="T42" fmla="*/ 2994 w 3144"/>
                <a:gd name="T43" fmla="*/ 525 h 4052"/>
                <a:gd name="T44" fmla="*/ 3091 w 3144"/>
                <a:gd name="T45" fmla="*/ 636 h 4052"/>
                <a:gd name="T46" fmla="*/ 3140 w 3144"/>
                <a:gd name="T47" fmla="*/ 777 h 4052"/>
                <a:gd name="T48" fmla="*/ 3140 w 3144"/>
                <a:gd name="T49" fmla="*/ 2077 h 4052"/>
                <a:gd name="T50" fmla="*/ 3091 w 3144"/>
                <a:gd name="T51" fmla="*/ 2219 h 4052"/>
                <a:gd name="T52" fmla="*/ 2994 w 3144"/>
                <a:gd name="T53" fmla="*/ 2329 h 4052"/>
                <a:gd name="T54" fmla="*/ 2861 w 3144"/>
                <a:gd name="T55" fmla="*/ 2396 h 4052"/>
                <a:gd name="T56" fmla="*/ 1875 w 3144"/>
                <a:gd name="T57" fmla="*/ 2410 h 4052"/>
                <a:gd name="T58" fmla="*/ 1863 w 3144"/>
                <a:gd name="T59" fmla="*/ 4007 h 4052"/>
                <a:gd name="T60" fmla="*/ 1809 w 3144"/>
                <a:gd name="T61" fmla="*/ 4048 h 4052"/>
                <a:gd name="T62" fmla="*/ 1335 w 3144"/>
                <a:gd name="T63" fmla="*/ 4048 h 4052"/>
                <a:gd name="T64" fmla="*/ 1282 w 3144"/>
                <a:gd name="T65" fmla="*/ 4007 h 4052"/>
                <a:gd name="T66" fmla="*/ 1270 w 3144"/>
                <a:gd name="T67" fmla="*/ 2410 h 4052"/>
                <a:gd name="T68" fmla="*/ 283 w 3144"/>
                <a:gd name="T69" fmla="*/ 2396 h 4052"/>
                <a:gd name="T70" fmla="*/ 150 w 3144"/>
                <a:gd name="T71" fmla="*/ 2329 h 4052"/>
                <a:gd name="T72" fmla="*/ 52 w 3144"/>
                <a:gd name="T73" fmla="*/ 2219 h 4052"/>
                <a:gd name="T74" fmla="*/ 3 w 3144"/>
                <a:gd name="T75" fmla="*/ 2077 h 4052"/>
                <a:gd name="T76" fmla="*/ 3 w 3144"/>
                <a:gd name="T77" fmla="*/ 777 h 4052"/>
                <a:gd name="T78" fmla="*/ 52 w 3144"/>
                <a:gd name="T79" fmla="*/ 636 h 4052"/>
                <a:gd name="T80" fmla="*/ 150 w 3144"/>
                <a:gd name="T81" fmla="*/ 525 h 4052"/>
                <a:gd name="T82" fmla="*/ 283 w 3144"/>
                <a:gd name="T83" fmla="*/ 458 h 4052"/>
                <a:gd name="T84" fmla="*/ 1270 w 3144"/>
                <a:gd name="T85" fmla="*/ 444 h 4052"/>
                <a:gd name="T86" fmla="*/ 1282 w 3144"/>
                <a:gd name="T87" fmla="*/ 44 h 4052"/>
                <a:gd name="T88" fmla="*/ 1335 w 3144"/>
                <a:gd name="T89" fmla="*/ 3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44" h="4052">
                  <a:moveTo>
                    <a:pt x="1449" y="2410"/>
                  </a:moveTo>
                  <a:lnTo>
                    <a:pt x="1449" y="3873"/>
                  </a:lnTo>
                  <a:lnTo>
                    <a:pt x="1695" y="3873"/>
                  </a:lnTo>
                  <a:lnTo>
                    <a:pt x="1695" y="2410"/>
                  </a:lnTo>
                  <a:lnTo>
                    <a:pt x="1449" y="2410"/>
                  </a:lnTo>
                  <a:close/>
                  <a:moveTo>
                    <a:pt x="385" y="624"/>
                  </a:moveTo>
                  <a:lnTo>
                    <a:pt x="348" y="627"/>
                  </a:lnTo>
                  <a:lnTo>
                    <a:pt x="314" y="637"/>
                  </a:lnTo>
                  <a:lnTo>
                    <a:pt x="281" y="652"/>
                  </a:lnTo>
                  <a:lnTo>
                    <a:pt x="253" y="672"/>
                  </a:lnTo>
                  <a:lnTo>
                    <a:pt x="228" y="697"/>
                  </a:lnTo>
                  <a:lnTo>
                    <a:pt x="207" y="726"/>
                  </a:lnTo>
                  <a:lnTo>
                    <a:pt x="192" y="758"/>
                  </a:lnTo>
                  <a:lnTo>
                    <a:pt x="182" y="793"/>
                  </a:lnTo>
                  <a:lnTo>
                    <a:pt x="179" y="830"/>
                  </a:lnTo>
                  <a:lnTo>
                    <a:pt x="179" y="2025"/>
                  </a:lnTo>
                  <a:lnTo>
                    <a:pt x="182" y="2062"/>
                  </a:lnTo>
                  <a:lnTo>
                    <a:pt x="192" y="2097"/>
                  </a:lnTo>
                  <a:lnTo>
                    <a:pt x="207" y="2129"/>
                  </a:lnTo>
                  <a:lnTo>
                    <a:pt x="228" y="2157"/>
                  </a:lnTo>
                  <a:lnTo>
                    <a:pt x="253" y="2182"/>
                  </a:lnTo>
                  <a:lnTo>
                    <a:pt x="281" y="2203"/>
                  </a:lnTo>
                  <a:lnTo>
                    <a:pt x="314" y="2218"/>
                  </a:lnTo>
                  <a:lnTo>
                    <a:pt x="348" y="2228"/>
                  </a:lnTo>
                  <a:lnTo>
                    <a:pt x="385" y="2230"/>
                  </a:lnTo>
                  <a:lnTo>
                    <a:pt x="2759" y="2230"/>
                  </a:lnTo>
                  <a:lnTo>
                    <a:pt x="2795" y="2228"/>
                  </a:lnTo>
                  <a:lnTo>
                    <a:pt x="2831" y="2218"/>
                  </a:lnTo>
                  <a:lnTo>
                    <a:pt x="2863" y="2203"/>
                  </a:lnTo>
                  <a:lnTo>
                    <a:pt x="2891" y="2182"/>
                  </a:lnTo>
                  <a:lnTo>
                    <a:pt x="2916" y="2157"/>
                  </a:lnTo>
                  <a:lnTo>
                    <a:pt x="2936" y="2129"/>
                  </a:lnTo>
                  <a:lnTo>
                    <a:pt x="2952" y="2097"/>
                  </a:lnTo>
                  <a:lnTo>
                    <a:pt x="2961" y="2062"/>
                  </a:lnTo>
                  <a:lnTo>
                    <a:pt x="2965" y="2025"/>
                  </a:lnTo>
                  <a:lnTo>
                    <a:pt x="2965" y="830"/>
                  </a:lnTo>
                  <a:lnTo>
                    <a:pt x="2961" y="793"/>
                  </a:lnTo>
                  <a:lnTo>
                    <a:pt x="2952" y="758"/>
                  </a:lnTo>
                  <a:lnTo>
                    <a:pt x="2936" y="726"/>
                  </a:lnTo>
                  <a:lnTo>
                    <a:pt x="2916" y="697"/>
                  </a:lnTo>
                  <a:lnTo>
                    <a:pt x="2891" y="672"/>
                  </a:lnTo>
                  <a:lnTo>
                    <a:pt x="2863" y="652"/>
                  </a:lnTo>
                  <a:lnTo>
                    <a:pt x="2831" y="637"/>
                  </a:lnTo>
                  <a:lnTo>
                    <a:pt x="2795" y="627"/>
                  </a:lnTo>
                  <a:lnTo>
                    <a:pt x="2759" y="624"/>
                  </a:lnTo>
                  <a:lnTo>
                    <a:pt x="385" y="624"/>
                  </a:lnTo>
                  <a:close/>
                  <a:moveTo>
                    <a:pt x="1449" y="178"/>
                  </a:moveTo>
                  <a:lnTo>
                    <a:pt x="1449" y="444"/>
                  </a:lnTo>
                  <a:lnTo>
                    <a:pt x="1695" y="444"/>
                  </a:lnTo>
                  <a:lnTo>
                    <a:pt x="1695" y="178"/>
                  </a:lnTo>
                  <a:lnTo>
                    <a:pt x="1449" y="178"/>
                  </a:lnTo>
                  <a:close/>
                  <a:moveTo>
                    <a:pt x="1359" y="0"/>
                  </a:moveTo>
                  <a:lnTo>
                    <a:pt x="1785" y="0"/>
                  </a:lnTo>
                  <a:lnTo>
                    <a:pt x="1809" y="3"/>
                  </a:lnTo>
                  <a:lnTo>
                    <a:pt x="1830" y="11"/>
                  </a:lnTo>
                  <a:lnTo>
                    <a:pt x="1849" y="26"/>
                  </a:lnTo>
                  <a:lnTo>
                    <a:pt x="1863" y="44"/>
                  </a:lnTo>
                  <a:lnTo>
                    <a:pt x="1871" y="66"/>
                  </a:lnTo>
                  <a:lnTo>
                    <a:pt x="1875" y="89"/>
                  </a:lnTo>
                  <a:lnTo>
                    <a:pt x="1875" y="444"/>
                  </a:lnTo>
                  <a:lnTo>
                    <a:pt x="2759" y="444"/>
                  </a:lnTo>
                  <a:lnTo>
                    <a:pt x="2811" y="448"/>
                  </a:lnTo>
                  <a:lnTo>
                    <a:pt x="2861" y="458"/>
                  </a:lnTo>
                  <a:lnTo>
                    <a:pt x="2909" y="475"/>
                  </a:lnTo>
                  <a:lnTo>
                    <a:pt x="2953" y="498"/>
                  </a:lnTo>
                  <a:lnTo>
                    <a:pt x="2994" y="525"/>
                  </a:lnTo>
                  <a:lnTo>
                    <a:pt x="3031" y="557"/>
                  </a:lnTo>
                  <a:lnTo>
                    <a:pt x="3064" y="594"/>
                  </a:lnTo>
                  <a:lnTo>
                    <a:pt x="3091" y="636"/>
                  </a:lnTo>
                  <a:lnTo>
                    <a:pt x="3113" y="679"/>
                  </a:lnTo>
                  <a:lnTo>
                    <a:pt x="3130" y="728"/>
                  </a:lnTo>
                  <a:lnTo>
                    <a:pt x="3140" y="777"/>
                  </a:lnTo>
                  <a:lnTo>
                    <a:pt x="3144" y="830"/>
                  </a:lnTo>
                  <a:lnTo>
                    <a:pt x="3144" y="2025"/>
                  </a:lnTo>
                  <a:lnTo>
                    <a:pt x="3140" y="2077"/>
                  </a:lnTo>
                  <a:lnTo>
                    <a:pt x="3130" y="2128"/>
                  </a:lnTo>
                  <a:lnTo>
                    <a:pt x="3113" y="2175"/>
                  </a:lnTo>
                  <a:lnTo>
                    <a:pt x="3091" y="2219"/>
                  </a:lnTo>
                  <a:lnTo>
                    <a:pt x="3064" y="2260"/>
                  </a:lnTo>
                  <a:lnTo>
                    <a:pt x="3031" y="2297"/>
                  </a:lnTo>
                  <a:lnTo>
                    <a:pt x="2994" y="2329"/>
                  </a:lnTo>
                  <a:lnTo>
                    <a:pt x="2953" y="2358"/>
                  </a:lnTo>
                  <a:lnTo>
                    <a:pt x="2909" y="2380"/>
                  </a:lnTo>
                  <a:lnTo>
                    <a:pt x="2861" y="2396"/>
                  </a:lnTo>
                  <a:lnTo>
                    <a:pt x="2811" y="2407"/>
                  </a:lnTo>
                  <a:lnTo>
                    <a:pt x="2759" y="2410"/>
                  </a:lnTo>
                  <a:lnTo>
                    <a:pt x="1875" y="2410"/>
                  </a:lnTo>
                  <a:lnTo>
                    <a:pt x="1875" y="3963"/>
                  </a:lnTo>
                  <a:lnTo>
                    <a:pt x="1871" y="3986"/>
                  </a:lnTo>
                  <a:lnTo>
                    <a:pt x="1863" y="4007"/>
                  </a:lnTo>
                  <a:lnTo>
                    <a:pt x="1849" y="4026"/>
                  </a:lnTo>
                  <a:lnTo>
                    <a:pt x="1830" y="4040"/>
                  </a:lnTo>
                  <a:lnTo>
                    <a:pt x="1809" y="4048"/>
                  </a:lnTo>
                  <a:lnTo>
                    <a:pt x="1785" y="4052"/>
                  </a:lnTo>
                  <a:lnTo>
                    <a:pt x="1359" y="4052"/>
                  </a:lnTo>
                  <a:lnTo>
                    <a:pt x="1335" y="4048"/>
                  </a:lnTo>
                  <a:lnTo>
                    <a:pt x="1314" y="4040"/>
                  </a:lnTo>
                  <a:lnTo>
                    <a:pt x="1296" y="4026"/>
                  </a:lnTo>
                  <a:lnTo>
                    <a:pt x="1282" y="4007"/>
                  </a:lnTo>
                  <a:lnTo>
                    <a:pt x="1272" y="3986"/>
                  </a:lnTo>
                  <a:lnTo>
                    <a:pt x="1270" y="3963"/>
                  </a:lnTo>
                  <a:lnTo>
                    <a:pt x="1270" y="2410"/>
                  </a:lnTo>
                  <a:lnTo>
                    <a:pt x="385" y="2410"/>
                  </a:lnTo>
                  <a:lnTo>
                    <a:pt x="333" y="2407"/>
                  </a:lnTo>
                  <a:lnTo>
                    <a:pt x="283" y="2396"/>
                  </a:lnTo>
                  <a:lnTo>
                    <a:pt x="236" y="2380"/>
                  </a:lnTo>
                  <a:lnTo>
                    <a:pt x="191" y="2358"/>
                  </a:lnTo>
                  <a:lnTo>
                    <a:pt x="150" y="2329"/>
                  </a:lnTo>
                  <a:lnTo>
                    <a:pt x="113" y="2297"/>
                  </a:lnTo>
                  <a:lnTo>
                    <a:pt x="80" y="2260"/>
                  </a:lnTo>
                  <a:lnTo>
                    <a:pt x="52" y="2219"/>
                  </a:lnTo>
                  <a:lnTo>
                    <a:pt x="30" y="2175"/>
                  </a:lnTo>
                  <a:lnTo>
                    <a:pt x="14" y="2128"/>
                  </a:lnTo>
                  <a:lnTo>
                    <a:pt x="3" y="2077"/>
                  </a:lnTo>
                  <a:lnTo>
                    <a:pt x="0" y="2025"/>
                  </a:lnTo>
                  <a:lnTo>
                    <a:pt x="0" y="830"/>
                  </a:lnTo>
                  <a:lnTo>
                    <a:pt x="3" y="777"/>
                  </a:lnTo>
                  <a:lnTo>
                    <a:pt x="14" y="728"/>
                  </a:lnTo>
                  <a:lnTo>
                    <a:pt x="30" y="679"/>
                  </a:lnTo>
                  <a:lnTo>
                    <a:pt x="52" y="636"/>
                  </a:lnTo>
                  <a:lnTo>
                    <a:pt x="80" y="594"/>
                  </a:lnTo>
                  <a:lnTo>
                    <a:pt x="113" y="557"/>
                  </a:lnTo>
                  <a:lnTo>
                    <a:pt x="150" y="525"/>
                  </a:lnTo>
                  <a:lnTo>
                    <a:pt x="191" y="498"/>
                  </a:lnTo>
                  <a:lnTo>
                    <a:pt x="236" y="475"/>
                  </a:lnTo>
                  <a:lnTo>
                    <a:pt x="283" y="458"/>
                  </a:lnTo>
                  <a:lnTo>
                    <a:pt x="333" y="448"/>
                  </a:lnTo>
                  <a:lnTo>
                    <a:pt x="385" y="444"/>
                  </a:lnTo>
                  <a:lnTo>
                    <a:pt x="1270" y="444"/>
                  </a:lnTo>
                  <a:lnTo>
                    <a:pt x="1270" y="89"/>
                  </a:lnTo>
                  <a:lnTo>
                    <a:pt x="1272" y="66"/>
                  </a:lnTo>
                  <a:lnTo>
                    <a:pt x="1282" y="44"/>
                  </a:lnTo>
                  <a:lnTo>
                    <a:pt x="1296" y="26"/>
                  </a:lnTo>
                  <a:lnTo>
                    <a:pt x="1314" y="11"/>
                  </a:lnTo>
                  <a:lnTo>
                    <a:pt x="1335" y="3"/>
                  </a:lnTo>
                  <a:lnTo>
                    <a:pt x="13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40" name="Freeform 9">
              <a:extLst>
                <a:ext uri="{FF2B5EF4-FFF2-40B4-BE49-F238E27FC236}">
                  <a16:creationId xmlns:a16="http://schemas.microsoft.com/office/drawing/2014/main" id="{552DB306-C3CD-4F82-B0DD-EF1914F06DA5}"/>
                </a:ext>
              </a:extLst>
            </p:cNvPr>
            <p:cNvSpPr>
              <a:spLocks noEditPoints="1"/>
            </p:cNvSpPr>
            <p:nvPr/>
          </p:nvSpPr>
          <p:spPr bwMode="auto">
            <a:xfrm>
              <a:off x="5235061" y="3537357"/>
              <a:ext cx="55249" cy="90487"/>
            </a:xfrm>
            <a:custGeom>
              <a:avLst/>
              <a:gdLst>
                <a:gd name="T0" fmla="*/ 179 w 507"/>
                <a:gd name="T1" fmla="*/ 327 h 834"/>
                <a:gd name="T2" fmla="*/ 300 w 507"/>
                <a:gd name="T3" fmla="*/ 324 h 834"/>
                <a:gd name="T4" fmla="*/ 324 w 507"/>
                <a:gd name="T5" fmla="*/ 301 h 834"/>
                <a:gd name="T6" fmla="*/ 328 w 507"/>
                <a:gd name="T7" fmla="*/ 223 h 834"/>
                <a:gd name="T8" fmla="*/ 315 w 507"/>
                <a:gd name="T9" fmla="*/ 192 h 834"/>
                <a:gd name="T10" fmla="*/ 284 w 507"/>
                <a:gd name="T11" fmla="*/ 179 h 834"/>
                <a:gd name="T12" fmla="*/ 90 w 507"/>
                <a:gd name="T13" fmla="*/ 0 h 834"/>
                <a:gd name="T14" fmla="*/ 324 w 507"/>
                <a:gd name="T15" fmla="*/ 4 h 834"/>
                <a:gd name="T16" fmla="*/ 397 w 507"/>
                <a:gd name="T17" fmla="*/ 30 h 834"/>
                <a:gd name="T18" fmla="*/ 455 w 507"/>
                <a:gd name="T19" fmla="*/ 79 h 834"/>
                <a:gd name="T20" fmla="*/ 494 w 507"/>
                <a:gd name="T21" fmla="*/ 145 h 834"/>
                <a:gd name="T22" fmla="*/ 507 w 507"/>
                <a:gd name="T23" fmla="*/ 223 h 834"/>
                <a:gd name="T24" fmla="*/ 503 w 507"/>
                <a:gd name="T25" fmla="*/ 320 h 834"/>
                <a:gd name="T26" fmla="*/ 481 w 507"/>
                <a:gd name="T27" fmla="*/ 388 h 834"/>
                <a:gd name="T28" fmla="*/ 438 w 507"/>
                <a:gd name="T29" fmla="*/ 444 h 834"/>
                <a:gd name="T30" fmla="*/ 380 w 507"/>
                <a:gd name="T31" fmla="*/ 485 h 834"/>
                <a:gd name="T32" fmla="*/ 310 w 507"/>
                <a:gd name="T33" fmla="*/ 505 h 834"/>
                <a:gd name="T34" fmla="*/ 496 w 507"/>
                <a:gd name="T35" fmla="*/ 701 h 834"/>
                <a:gd name="T36" fmla="*/ 507 w 507"/>
                <a:gd name="T37" fmla="*/ 746 h 834"/>
                <a:gd name="T38" fmla="*/ 495 w 507"/>
                <a:gd name="T39" fmla="*/ 790 h 834"/>
                <a:gd name="T40" fmla="*/ 461 w 507"/>
                <a:gd name="T41" fmla="*/ 823 h 834"/>
                <a:gd name="T42" fmla="*/ 418 w 507"/>
                <a:gd name="T43" fmla="*/ 834 h 834"/>
                <a:gd name="T44" fmla="*/ 383 w 507"/>
                <a:gd name="T45" fmla="*/ 827 h 834"/>
                <a:gd name="T46" fmla="*/ 352 w 507"/>
                <a:gd name="T47" fmla="*/ 806 h 834"/>
                <a:gd name="T48" fmla="*/ 179 w 507"/>
                <a:gd name="T49" fmla="*/ 745 h 834"/>
                <a:gd name="T50" fmla="*/ 167 w 507"/>
                <a:gd name="T51" fmla="*/ 789 h 834"/>
                <a:gd name="T52" fmla="*/ 134 w 507"/>
                <a:gd name="T53" fmla="*/ 821 h 834"/>
                <a:gd name="T54" fmla="*/ 90 w 507"/>
                <a:gd name="T55" fmla="*/ 834 h 834"/>
                <a:gd name="T56" fmla="*/ 44 w 507"/>
                <a:gd name="T57" fmla="*/ 821 h 834"/>
                <a:gd name="T58" fmla="*/ 12 w 507"/>
                <a:gd name="T59" fmla="*/ 789 h 834"/>
                <a:gd name="T60" fmla="*/ 0 w 507"/>
                <a:gd name="T61" fmla="*/ 745 h 834"/>
                <a:gd name="T62" fmla="*/ 3 w 507"/>
                <a:gd name="T63" fmla="*/ 66 h 834"/>
                <a:gd name="T64" fmla="*/ 27 w 507"/>
                <a:gd name="T65" fmla="*/ 26 h 834"/>
                <a:gd name="T66" fmla="*/ 66 w 507"/>
                <a:gd name="T67" fmla="*/ 3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834">
                  <a:moveTo>
                    <a:pt x="179" y="179"/>
                  </a:moveTo>
                  <a:lnTo>
                    <a:pt x="179" y="327"/>
                  </a:lnTo>
                  <a:lnTo>
                    <a:pt x="284" y="327"/>
                  </a:lnTo>
                  <a:lnTo>
                    <a:pt x="300" y="324"/>
                  </a:lnTo>
                  <a:lnTo>
                    <a:pt x="315" y="314"/>
                  </a:lnTo>
                  <a:lnTo>
                    <a:pt x="324" y="301"/>
                  </a:lnTo>
                  <a:lnTo>
                    <a:pt x="328" y="283"/>
                  </a:lnTo>
                  <a:lnTo>
                    <a:pt x="328" y="223"/>
                  </a:lnTo>
                  <a:lnTo>
                    <a:pt x="324" y="205"/>
                  </a:lnTo>
                  <a:lnTo>
                    <a:pt x="315" y="192"/>
                  </a:lnTo>
                  <a:lnTo>
                    <a:pt x="300" y="182"/>
                  </a:lnTo>
                  <a:lnTo>
                    <a:pt x="284" y="179"/>
                  </a:lnTo>
                  <a:lnTo>
                    <a:pt x="179" y="179"/>
                  </a:lnTo>
                  <a:close/>
                  <a:moveTo>
                    <a:pt x="90" y="0"/>
                  </a:moveTo>
                  <a:lnTo>
                    <a:pt x="284" y="0"/>
                  </a:lnTo>
                  <a:lnTo>
                    <a:pt x="324" y="4"/>
                  </a:lnTo>
                  <a:lnTo>
                    <a:pt x="362" y="14"/>
                  </a:lnTo>
                  <a:lnTo>
                    <a:pt x="397" y="30"/>
                  </a:lnTo>
                  <a:lnTo>
                    <a:pt x="428" y="52"/>
                  </a:lnTo>
                  <a:lnTo>
                    <a:pt x="455" y="79"/>
                  </a:lnTo>
                  <a:lnTo>
                    <a:pt x="476" y="110"/>
                  </a:lnTo>
                  <a:lnTo>
                    <a:pt x="494" y="145"/>
                  </a:lnTo>
                  <a:lnTo>
                    <a:pt x="503" y="183"/>
                  </a:lnTo>
                  <a:lnTo>
                    <a:pt x="507" y="223"/>
                  </a:lnTo>
                  <a:lnTo>
                    <a:pt x="507" y="283"/>
                  </a:lnTo>
                  <a:lnTo>
                    <a:pt x="503" y="320"/>
                  </a:lnTo>
                  <a:lnTo>
                    <a:pt x="495" y="356"/>
                  </a:lnTo>
                  <a:lnTo>
                    <a:pt x="481" y="388"/>
                  </a:lnTo>
                  <a:lnTo>
                    <a:pt x="461" y="418"/>
                  </a:lnTo>
                  <a:lnTo>
                    <a:pt x="438" y="444"/>
                  </a:lnTo>
                  <a:lnTo>
                    <a:pt x="411" y="466"/>
                  </a:lnTo>
                  <a:lnTo>
                    <a:pt x="380" y="485"/>
                  </a:lnTo>
                  <a:lnTo>
                    <a:pt x="346" y="497"/>
                  </a:lnTo>
                  <a:lnTo>
                    <a:pt x="310" y="505"/>
                  </a:lnTo>
                  <a:lnTo>
                    <a:pt x="482" y="682"/>
                  </a:lnTo>
                  <a:lnTo>
                    <a:pt x="496" y="701"/>
                  </a:lnTo>
                  <a:lnTo>
                    <a:pt x="505" y="722"/>
                  </a:lnTo>
                  <a:lnTo>
                    <a:pt x="507" y="746"/>
                  </a:lnTo>
                  <a:lnTo>
                    <a:pt x="503" y="768"/>
                  </a:lnTo>
                  <a:lnTo>
                    <a:pt x="495" y="790"/>
                  </a:lnTo>
                  <a:lnTo>
                    <a:pt x="480" y="809"/>
                  </a:lnTo>
                  <a:lnTo>
                    <a:pt x="461" y="823"/>
                  </a:lnTo>
                  <a:lnTo>
                    <a:pt x="439" y="831"/>
                  </a:lnTo>
                  <a:lnTo>
                    <a:pt x="418" y="834"/>
                  </a:lnTo>
                  <a:lnTo>
                    <a:pt x="399" y="832"/>
                  </a:lnTo>
                  <a:lnTo>
                    <a:pt x="383" y="827"/>
                  </a:lnTo>
                  <a:lnTo>
                    <a:pt x="367" y="819"/>
                  </a:lnTo>
                  <a:lnTo>
                    <a:pt x="352" y="806"/>
                  </a:lnTo>
                  <a:lnTo>
                    <a:pt x="179" y="627"/>
                  </a:lnTo>
                  <a:lnTo>
                    <a:pt x="179" y="745"/>
                  </a:lnTo>
                  <a:lnTo>
                    <a:pt x="177" y="768"/>
                  </a:lnTo>
                  <a:lnTo>
                    <a:pt x="167" y="789"/>
                  </a:lnTo>
                  <a:lnTo>
                    <a:pt x="153" y="808"/>
                  </a:lnTo>
                  <a:lnTo>
                    <a:pt x="134" y="821"/>
                  </a:lnTo>
                  <a:lnTo>
                    <a:pt x="113" y="830"/>
                  </a:lnTo>
                  <a:lnTo>
                    <a:pt x="90" y="834"/>
                  </a:lnTo>
                  <a:lnTo>
                    <a:pt x="66" y="830"/>
                  </a:lnTo>
                  <a:lnTo>
                    <a:pt x="44" y="821"/>
                  </a:lnTo>
                  <a:lnTo>
                    <a:pt x="27" y="808"/>
                  </a:lnTo>
                  <a:lnTo>
                    <a:pt x="12" y="789"/>
                  </a:lnTo>
                  <a:lnTo>
                    <a:pt x="3" y="768"/>
                  </a:lnTo>
                  <a:lnTo>
                    <a:pt x="0" y="745"/>
                  </a:lnTo>
                  <a:lnTo>
                    <a:pt x="0" y="89"/>
                  </a:lnTo>
                  <a:lnTo>
                    <a:pt x="3" y="66"/>
                  </a:lnTo>
                  <a:lnTo>
                    <a:pt x="12" y="45"/>
                  </a:lnTo>
                  <a:lnTo>
                    <a:pt x="27" y="26"/>
                  </a:lnTo>
                  <a:lnTo>
                    <a:pt x="44" y="12"/>
                  </a:lnTo>
                  <a:lnTo>
                    <a:pt x="66" y="3"/>
                  </a:lnTo>
                  <a:lnTo>
                    <a:pt x="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41" name="Freeform 10">
              <a:extLst>
                <a:ext uri="{FF2B5EF4-FFF2-40B4-BE49-F238E27FC236}">
                  <a16:creationId xmlns:a16="http://schemas.microsoft.com/office/drawing/2014/main" id="{57D0963D-A60F-4CF9-8C99-9C31972CA3AB}"/>
                </a:ext>
              </a:extLst>
            </p:cNvPr>
            <p:cNvSpPr>
              <a:spLocks/>
            </p:cNvSpPr>
            <p:nvPr/>
          </p:nvSpPr>
          <p:spPr bwMode="auto">
            <a:xfrm>
              <a:off x="5299229" y="3537357"/>
              <a:ext cx="55032" cy="90487"/>
            </a:xfrm>
            <a:custGeom>
              <a:avLst/>
              <a:gdLst>
                <a:gd name="T0" fmla="*/ 417 w 507"/>
                <a:gd name="T1" fmla="*/ 0 h 834"/>
                <a:gd name="T2" fmla="*/ 463 w 507"/>
                <a:gd name="T3" fmla="*/ 12 h 834"/>
                <a:gd name="T4" fmla="*/ 495 w 507"/>
                <a:gd name="T5" fmla="*/ 45 h 834"/>
                <a:gd name="T6" fmla="*/ 507 w 507"/>
                <a:gd name="T7" fmla="*/ 89 h 834"/>
                <a:gd name="T8" fmla="*/ 495 w 507"/>
                <a:gd name="T9" fmla="*/ 135 h 834"/>
                <a:gd name="T10" fmla="*/ 463 w 507"/>
                <a:gd name="T11" fmla="*/ 167 h 834"/>
                <a:gd name="T12" fmla="*/ 417 w 507"/>
                <a:gd name="T13" fmla="*/ 179 h 834"/>
                <a:gd name="T14" fmla="*/ 190 w 507"/>
                <a:gd name="T15" fmla="*/ 179 h 834"/>
                <a:gd name="T16" fmla="*/ 182 w 507"/>
                <a:gd name="T17" fmla="*/ 184 h 834"/>
                <a:gd name="T18" fmla="*/ 180 w 507"/>
                <a:gd name="T19" fmla="*/ 193 h 834"/>
                <a:gd name="T20" fmla="*/ 417 w 507"/>
                <a:gd name="T21" fmla="*/ 327 h 834"/>
                <a:gd name="T22" fmla="*/ 463 w 507"/>
                <a:gd name="T23" fmla="*/ 339 h 834"/>
                <a:gd name="T24" fmla="*/ 495 w 507"/>
                <a:gd name="T25" fmla="*/ 371 h 834"/>
                <a:gd name="T26" fmla="*/ 507 w 507"/>
                <a:gd name="T27" fmla="*/ 417 h 834"/>
                <a:gd name="T28" fmla="*/ 495 w 507"/>
                <a:gd name="T29" fmla="*/ 461 h 834"/>
                <a:gd name="T30" fmla="*/ 463 w 507"/>
                <a:gd name="T31" fmla="*/ 494 h 834"/>
                <a:gd name="T32" fmla="*/ 417 w 507"/>
                <a:gd name="T33" fmla="*/ 506 h 834"/>
                <a:gd name="T34" fmla="*/ 180 w 507"/>
                <a:gd name="T35" fmla="*/ 640 h 834"/>
                <a:gd name="T36" fmla="*/ 182 w 507"/>
                <a:gd name="T37" fmla="*/ 648 h 834"/>
                <a:gd name="T38" fmla="*/ 190 w 507"/>
                <a:gd name="T39" fmla="*/ 654 h 834"/>
                <a:gd name="T40" fmla="*/ 417 w 507"/>
                <a:gd name="T41" fmla="*/ 654 h 834"/>
                <a:gd name="T42" fmla="*/ 463 w 507"/>
                <a:gd name="T43" fmla="*/ 667 h 834"/>
                <a:gd name="T44" fmla="*/ 495 w 507"/>
                <a:gd name="T45" fmla="*/ 699 h 834"/>
                <a:gd name="T46" fmla="*/ 507 w 507"/>
                <a:gd name="T47" fmla="*/ 745 h 834"/>
                <a:gd name="T48" fmla="*/ 495 w 507"/>
                <a:gd name="T49" fmla="*/ 789 h 834"/>
                <a:gd name="T50" fmla="*/ 463 w 507"/>
                <a:gd name="T51" fmla="*/ 821 h 834"/>
                <a:gd name="T52" fmla="*/ 417 w 507"/>
                <a:gd name="T53" fmla="*/ 834 h 834"/>
                <a:gd name="T54" fmla="*/ 159 w 507"/>
                <a:gd name="T55" fmla="*/ 831 h 834"/>
                <a:gd name="T56" fmla="*/ 97 w 507"/>
                <a:gd name="T57" fmla="*/ 808 h 834"/>
                <a:gd name="T58" fmla="*/ 46 w 507"/>
                <a:gd name="T59" fmla="*/ 764 h 834"/>
                <a:gd name="T60" fmla="*/ 13 w 507"/>
                <a:gd name="T61" fmla="*/ 708 h 834"/>
                <a:gd name="T62" fmla="*/ 0 w 507"/>
                <a:gd name="T63" fmla="*/ 640 h 834"/>
                <a:gd name="T64" fmla="*/ 3 w 507"/>
                <a:gd name="T65" fmla="*/ 158 h 834"/>
                <a:gd name="T66" fmla="*/ 26 w 507"/>
                <a:gd name="T67" fmla="*/ 95 h 834"/>
                <a:gd name="T68" fmla="*/ 69 w 507"/>
                <a:gd name="T69" fmla="*/ 46 h 834"/>
                <a:gd name="T70" fmla="*/ 126 w 507"/>
                <a:gd name="T71" fmla="*/ 11 h 834"/>
                <a:gd name="T72" fmla="*/ 195 w 507"/>
                <a:gd name="T7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7" h="834">
                  <a:moveTo>
                    <a:pt x="195" y="0"/>
                  </a:moveTo>
                  <a:lnTo>
                    <a:pt x="417" y="0"/>
                  </a:lnTo>
                  <a:lnTo>
                    <a:pt x="441" y="3"/>
                  </a:lnTo>
                  <a:lnTo>
                    <a:pt x="463" y="12"/>
                  </a:lnTo>
                  <a:lnTo>
                    <a:pt x="481" y="26"/>
                  </a:lnTo>
                  <a:lnTo>
                    <a:pt x="495" y="45"/>
                  </a:lnTo>
                  <a:lnTo>
                    <a:pt x="504" y="66"/>
                  </a:lnTo>
                  <a:lnTo>
                    <a:pt x="507" y="89"/>
                  </a:lnTo>
                  <a:lnTo>
                    <a:pt x="504" y="113"/>
                  </a:lnTo>
                  <a:lnTo>
                    <a:pt x="495" y="135"/>
                  </a:lnTo>
                  <a:lnTo>
                    <a:pt x="481" y="152"/>
                  </a:lnTo>
                  <a:lnTo>
                    <a:pt x="463" y="167"/>
                  </a:lnTo>
                  <a:lnTo>
                    <a:pt x="441" y="176"/>
                  </a:lnTo>
                  <a:lnTo>
                    <a:pt x="417" y="179"/>
                  </a:lnTo>
                  <a:lnTo>
                    <a:pt x="195" y="179"/>
                  </a:lnTo>
                  <a:lnTo>
                    <a:pt x="190" y="179"/>
                  </a:lnTo>
                  <a:lnTo>
                    <a:pt x="186" y="182"/>
                  </a:lnTo>
                  <a:lnTo>
                    <a:pt x="182" y="184"/>
                  </a:lnTo>
                  <a:lnTo>
                    <a:pt x="180" y="189"/>
                  </a:lnTo>
                  <a:lnTo>
                    <a:pt x="180" y="193"/>
                  </a:lnTo>
                  <a:lnTo>
                    <a:pt x="180" y="327"/>
                  </a:lnTo>
                  <a:lnTo>
                    <a:pt x="417" y="327"/>
                  </a:lnTo>
                  <a:lnTo>
                    <a:pt x="441" y="330"/>
                  </a:lnTo>
                  <a:lnTo>
                    <a:pt x="463" y="339"/>
                  </a:lnTo>
                  <a:lnTo>
                    <a:pt x="481" y="354"/>
                  </a:lnTo>
                  <a:lnTo>
                    <a:pt x="495" y="371"/>
                  </a:lnTo>
                  <a:lnTo>
                    <a:pt x="504" y="393"/>
                  </a:lnTo>
                  <a:lnTo>
                    <a:pt x="507" y="417"/>
                  </a:lnTo>
                  <a:lnTo>
                    <a:pt x="504" y="440"/>
                  </a:lnTo>
                  <a:lnTo>
                    <a:pt x="495" y="461"/>
                  </a:lnTo>
                  <a:lnTo>
                    <a:pt x="481" y="480"/>
                  </a:lnTo>
                  <a:lnTo>
                    <a:pt x="463" y="494"/>
                  </a:lnTo>
                  <a:lnTo>
                    <a:pt x="441" y="503"/>
                  </a:lnTo>
                  <a:lnTo>
                    <a:pt x="417" y="506"/>
                  </a:lnTo>
                  <a:lnTo>
                    <a:pt x="180" y="506"/>
                  </a:lnTo>
                  <a:lnTo>
                    <a:pt x="180" y="640"/>
                  </a:lnTo>
                  <a:lnTo>
                    <a:pt x="180" y="644"/>
                  </a:lnTo>
                  <a:lnTo>
                    <a:pt x="182" y="648"/>
                  </a:lnTo>
                  <a:lnTo>
                    <a:pt x="186" y="652"/>
                  </a:lnTo>
                  <a:lnTo>
                    <a:pt x="190" y="654"/>
                  </a:lnTo>
                  <a:lnTo>
                    <a:pt x="195" y="654"/>
                  </a:lnTo>
                  <a:lnTo>
                    <a:pt x="417" y="654"/>
                  </a:lnTo>
                  <a:lnTo>
                    <a:pt x="441" y="658"/>
                  </a:lnTo>
                  <a:lnTo>
                    <a:pt x="463" y="667"/>
                  </a:lnTo>
                  <a:lnTo>
                    <a:pt x="481" y="680"/>
                  </a:lnTo>
                  <a:lnTo>
                    <a:pt x="495" y="699"/>
                  </a:lnTo>
                  <a:lnTo>
                    <a:pt x="504" y="720"/>
                  </a:lnTo>
                  <a:lnTo>
                    <a:pt x="507" y="745"/>
                  </a:lnTo>
                  <a:lnTo>
                    <a:pt x="504" y="768"/>
                  </a:lnTo>
                  <a:lnTo>
                    <a:pt x="495" y="789"/>
                  </a:lnTo>
                  <a:lnTo>
                    <a:pt x="481" y="808"/>
                  </a:lnTo>
                  <a:lnTo>
                    <a:pt x="463" y="821"/>
                  </a:lnTo>
                  <a:lnTo>
                    <a:pt x="441" y="830"/>
                  </a:lnTo>
                  <a:lnTo>
                    <a:pt x="417" y="834"/>
                  </a:lnTo>
                  <a:lnTo>
                    <a:pt x="195" y="834"/>
                  </a:lnTo>
                  <a:lnTo>
                    <a:pt x="159" y="831"/>
                  </a:lnTo>
                  <a:lnTo>
                    <a:pt x="126" y="821"/>
                  </a:lnTo>
                  <a:lnTo>
                    <a:pt x="97" y="808"/>
                  </a:lnTo>
                  <a:lnTo>
                    <a:pt x="69" y="788"/>
                  </a:lnTo>
                  <a:lnTo>
                    <a:pt x="46" y="764"/>
                  </a:lnTo>
                  <a:lnTo>
                    <a:pt x="26" y="737"/>
                  </a:lnTo>
                  <a:lnTo>
                    <a:pt x="13" y="708"/>
                  </a:lnTo>
                  <a:lnTo>
                    <a:pt x="3" y="674"/>
                  </a:lnTo>
                  <a:lnTo>
                    <a:pt x="0" y="640"/>
                  </a:lnTo>
                  <a:lnTo>
                    <a:pt x="0" y="193"/>
                  </a:lnTo>
                  <a:lnTo>
                    <a:pt x="3" y="158"/>
                  </a:lnTo>
                  <a:lnTo>
                    <a:pt x="13" y="126"/>
                  </a:lnTo>
                  <a:lnTo>
                    <a:pt x="26" y="95"/>
                  </a:lnTo>
                  <a:lnTo>
                    <a:pt x="46" y="68"/>
                  </a:lnTo>
                  <a:lnTo>
                    <a:pt x="69" y="46"/>
                  </a:lnTo>
                  <a:lnTo>
                    <a:pt x="97" y="26"/>
                  </a:lnTo>
                  <a:lnTo>
                    <a:pt x="126" y="11"/>
                  </a:lnTo>
                  <a:lnTo>
                    <a:pt x="159" y="3"/>
                  </a:lnTo>
                  <a:lnTo>
                    <a:pt x="1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42" name="Freeform 11">
              <a:extLst>
                <a:ext uri="{FF2B5EF4-FFF2-40B4-BE49-F238E27FC236}">
                  <a16:creationId xmlns:a16="http://schemas.microsoft.com/office/drawing/2014/main" id="{6CDD3176-B3F1-4836-9DF4-BCF47E314FAD}"/>
                </a:ext>
              </a:extLst>
            </p:cNvPr>
            <p:cNvSpPr>
              <a:spLocks/>
            </p:cNvSpPr>
            <p:nvPr/>
          </p:nvSpPr>
          <p:spPr bwMode="auto">
            <a:xfrm>
              <a:off x="5427564" y="3537357"/>
              <a:ext cx="55249" cy="90487"/>
            </a:xfrm>
            <a:custGeom>
              <a:avLst/>
              <a:gdLst>
                <a:gd name="T0" fmla="*/ 89 w 508"/>
                <a:gd name="T1" fmla="*/ 0 h 834"/>
                <a:gd name="T2" fmla="*/ 417 w 508"/>
                <a:gd name="T3" fmla="*/ 0 h 834"/>
                <a:gd name="T4" fmla="*/ 441 w 508"/>
                <a:gd name="T5" fmla="*/ 3 h 834"/>
                <a:gd name="T6" fmla="*/ 463 w 508"/>
                <a:gd name="T7" fmla="*/ 12 h 834"/>
                <a:gd name="T8" fmla="*/ 480 w 508"/>
                <a:gd name="T9" fmla="*/ 26 h 834"/>
                <a:gd name="T10" fmla="*/ 495 w 508"/>
                <a:gd name="T11" fmla="*/ 45 h 834"/>
                <a:gd name="T12" fmla="*/ 504 w 508"/>
                <a:gd name="T13" fmla="*/ 66 h 834"/>
                <a:gd name="T14" fmla="*/ 508 w 508"/>
                <a:gd name="T15" fmla="*/ 89 h 834"/>
                <a:gd name="T16" fmla="*/ 504 w 508"/>
                <a:gd name="T17" fmla="*/ 113 h 834"/>
                <a:gd name="T18" fmla="*/ 495 w 508"/>
                <a:gd name="T19" fmla="*/ 135 h 834"/>
                <a:gd name="T20" fmla="*/ 480 w 508"/>
                <a:gd name="T21" fmla="*/ 152 h 834"/>
                <a:gd name="T22" fmla="*/ 463 w 508"/>
                <a:gd name="T23" fmla="*/ 167 h 834"/>
                <a:gd name="T24" fmla="*/ 441 w 508"/>
                <a:gd name="T25" fmla="*/ 176 h 834"/>
                <a:gd name="T26" fmla="*/ 417 w 508"/>
                <a:gd name="T27" fmla="*/ 179 h 834"/>
                <a:gd name="T28" fmla="*/ 343 w 508"/>
                <a:gd name="T29" fmla="*/ 179 h 834"/>
                <a:gd name="T30" fmla="*/ 343 w 508"/>
                <a:gd name="T31" fmla="*/ 745 h 834"/>
                <a:gd name="T32" fmla="*/ 341 w 508"/>
                <a:gd name="T33" fmla="*/ 768 h 834"/>
                <a:gd name="T34" fmla="*/ 331 w 508"/>
                <a:gd name="T35" fmla="*/ 789 h 834"/>
                <a:gd name="T36" fmla="*/ 317 w 508"/>
                <a:gd name="T37" fmla="*/ 808 h 834"/>
                <a:gd name="T38" fmla="*/ 298 w 508"/>
                <a:gd name="T39" fmla="*/ 821 h 834"/>
                <a:gd name="T40" fmla="*/ 277 w 508"/>
                <a:gd name="T41" fmla="*/ 830 h 834"/>
                <a:gd name="T42" fmla="*/ 254 w 508"/>
                <a:gd name="T43" fmla="*/ 834 h 834"/>
                <a:gd name="T44" fmla="*/ 229 w 508"/>
                <a:gd name="T45" fmla="*/ 830 h 834"/>
                <a:gd name="T46" fmla="*/ 208 w 508"/>
                <a:gd name="T47" fmla="*/ 821 h 834"/>
                <a:gd name="T48" fmla="*/ 190 w 508"/>
                <a:gd name="T49" fmla="*/ 808 h 834"/>
                <a:gd name="T50" fmla="*/ 176 w 508"/>
                <a:gd name="T51" fmla="*/ 789 h 834"/>
                <a:gd name="T52" fmla="*/ 167 w 508"/>
                <a:gd name="T53" fmla="*/ 768 h 834"/>
                <a:gd name="T54" fmla="*/ 164 w 508"/>
                <a:gd name="T55" fmla="*/ 745 h 834"/>
                <a:gd name="T56" fmla="*/ 164 w 508"/>
                <a:gd name="T57" fmla="*/ 179 h 834"/>
                <a:gd name="T58" fmla="*/ 89 w 508"/>
                <a:gd name="T59" fmla="*/ 179 h 834"/>
                <a:gd name="T60" fmla="*/ 66 w 508"/>
                <a:gd name="T61" fmla="*/ 176 h 834"/>
                <a:gd name="T62" fmla="*/ 45 w 508"/>
                <a:gd name="T63" fmla="*/ 167 h 834"/>
                <a:gd name="T64" fmla="*/ 26 w 508"/>
                <a:gd name="T65" fmla="*/ 152 h 834"/>
                <a:gd name="T66" fmla="*/ 12 w 508"/>
                <a:gd name="T67" fmla="*/ 135 h 834"/>
                <a:gd name="T68" fmla="*/ 3 w 508"/>
                <a:gd name="T69" fmla="*/ 113 h 834"/>
                <a:gd name="T70" fmla="*/ 0 w 508"/>
                <a:gd name="T71" fmla="*/ 89 h 834"/>
                <a:gd name="T72" fmla="*/ 3 w 508"/>
                <a:gd name="T73" fmla="*/ 66 h 834"/>
                <a:gd name="T74" fmla="*/ 12 w 508"/>
                <a:gd name="T75" fmla="*/ 45 h 834"/>
                <a:gd name="T76" fmla="*/ 26 w 508"/>
                <a:gd name="T77" fmla="*/ 26 h 834"/>
                <a:gd name="T78" fmla="*/ 45 w 508"/>
                <a:gd name="T79" fmla="*/ 12 h 834"/>
                <a:gd name="T80" fmla="*/ 66 w 508"/>
                <a:gd name="T81" fmla="*/ 3 h 834"/>
                <a:gd name="T82" fmla="*/ 89 w 508"/>
                <a:gd name="T8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8" h="834">
                  <a:moveTo>
                    <a:pt x="89" y="0"/>
                  </a:moveTo>
                  <a:lnTo>
                    <a:pt x="417" y="0"/>
                  </a:lnTo>
                  <a:lnTo>
                    <a:pt x="441" y="3"/>
                  </a:lnTo>
                  <a:lnTo>
                    <a:pt x="463" y="12"/>
                  </a:lnTo>
                  <a:lnTo>
                    <a:pt x="480" y="26"/>
                  </a:lnTo>
                  <a:lnTo>
                    <a:pt x="495" y="45"/>
                  </a:lnTo>
                  <a:lnTo>
                    <a:pt x="504" y="66"/>
                  </a:lnTo>
                  <a:lnTo>
                    <a:pt x="508" y="89"/>
                  </a:lnTo>
                  <a:lnTo>
                    <a:pt x="504" y="113"/>
                  </a:lnTo>
                  <a:lnTo>
                    <a:pt x="495" y="135"/>
                  </a:lnTo>
                  <a:lnTo>
                    <a:pt x="480" y="152"/>
                  </a:lnTo>
                  <a:lnTo>
                    <a:pt x="463" y="167"/>
                  </a:lnTo>
                  <a:lnTo>
                    <a:pt x="441" y="176"/>
                  </a:lnTo>
                  <a:lnTo>
                    <a:pt x="417" y="179"/>
                  </a:lnTo>
                  <a:lnTo>
                    <a:pt x="343" y="179"/>
                  </a:lnTo>
                  <a:lnTo>
                    <a:pt x="343" y="745"/>
                  </a:lnTo>
                  <a:lnTo>
                    <a:pt x="341" y="768"/>
                  </a:lnTo>
                  <a:lnTo>
                    <a:pt x="331" y="789"/>
                  </a:lnTo>
                  <a:lnTo>
                    <a:pt x="317" y="808"/>
                  </a:lnTo>
                  <a:lnTo>
                    <a:pt x="298" y="821"/>
                  </a:lnTo>
                  <a:lnTo>
                    <a:pt x="277" y="830"/>
                  </a:lnTo>
                  <a:lnTo>
                    <a:pt x="254" y="834"/>
                  </a:lnTo>
                  <a:lnTo>
                    <a:pt x="229" y="830"/>
                  </a:lnTo>
                  <a:lnTo>
                    <a:pt x="208" y="821"/>
                  </a:lnTo>
                  <a:lnTo>
                    <a:pt x="190" y="808"/>
                  </a:lnTo>
                  <a:lnTo>
                    <a:pt x="176" y="789"/>
                  </a:lnTo>
                  <a:lnTo>
                    <a:pt x="167" y="768"/>
                  </a:lnTo>
                  <a:lnTo>
                    <a:pt x="164" y="745"/>
                  </a:lnTo>
                  <a:lnTo>
                    <a:pt x="164" y="179"/>
                  </a:lnTo>
                  <a:lnTo>
                    <a:pt x="89" y="179"/>
                  </a:lnTo>
                  <a:lnTo>
                    <a:pt x="66" y="176"/>
                  </a:lnTo>
                  <a:lnTo>
                    <a:pt x="45" y="167"/>
                  </a:lnTo>
                  <a:lnTo>
                    <a:pt x="26" y="152"/>
                  </a:lnTo>
                  <a:lnTo>
                    <a:pt x="12" y="135"/>
                  </a:lnTo>
                  <a:lnTo>
                    <a:pt x="3" y="113"/>
                  </a:lnTo>
                  <a:lnTo>
                    <a:pt x="0" y="89"/>
                  </a:lnTo>
                  <a:lnTo>
                    <a:pt x="3" y="66"/>
                  </a:lnTo>
                  <a:lnTo>
                    <a:pt x="12" y="45"/>
                  </a:lnTo>
                  <a:lnTo>
                    <a:pt x="26" y="26"/>
                  </a:lnTo>
                  <a:lnTo>
                    <a:pt x="45" y="12"/>
                  </a:lnTo>
                  <a:lnTo>
                    <a:pt x="66" y="3"/>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43" name="Freeform 12">
              <a:extLst>
                <a:ext uri="{FF2B5EF4-FFF2-40B4-BE49-F238E27FC236}">
                  <a16:creationId xmlns:a16="http://schemas.microsoft.com/office/drawing/2014/main" id="{8682281D-8A10-4A65-AC56-55793BB2005B}"/>
                </a:ext>
              </a:extLst>
            </p:cNvPr>
            <p:cNvSpPr>
              <a:spLocks/>
            </p:cNvSpPr>
            <p:nvPr/>
          </p:nvSpPr>
          <p:spPr bwMode="auto">
            <a:xfrm>
              <a:off x="5363396" y="3537357"/>
              <a:ext cx="55249" cy="90487"/>
            </a:xfrm>
            <a:custGeom>
              <a:avLst/>
              <a:gdLst>
                <a:gd name="T0" fmla="*/ 419 w 508"/>
                <a:gd name="T1" fmla="*/ 0 h 834"/>
                <a:gd name="T2" fmla="*/ 442 w 508"/>
                <a:gd name="T3" fmla="*/ 3 h 834"/>
                <a:gd name="T4" fmla="*/ 464 w 508"/>
                <a:gd name="T5" fmla="*/ 12 h 834"/>
                <a:gd name="T6" fmla="*/ 482 w 508"/>
                <a:gd name="T7" fmla="*/ 26 h 834"/>
                <a:gd name="T8" fmla="*/ 496 w 508"/>
                <a:gd name="T9" fmla="*/ 45 h 834"/>
                <a:gd name="T10" fmla="*/ 504 w 508"/>
                <a:gd name="T11" fmla="*/ 66 h 834"/>
                <a:gd name="T12" fmla="*/ 508 w 508"/>
                <a:gd name="T13" fmla="*/ 89 h 834"/>
                <a:gd name="T14" fmla="*/ 508 w 508"/>
                <a:gd name="T15" fmla="*/ 745 h 834"/>
                <a:gd name="T16" fmla="*/ 504 w 508"/>
                <a:gd name="T17" fmla="*/ 768 h 834"/>
                <a:gd name="T18" fmla="*/ 496 w 508"/>
                <a:gd name="T19" fmla="*/ 790 h 834"/>
                <a:gd name="T20" fmla="*/ 481 w 508"/>
                <a:gd name="T21" fmla="*/ 809 h 834"/>
                <a:gd name="T22" fmla="*/ 462 w 508"/>
                <a:gd name="T23" fmla="*/ 823 h 834"/>
                <a:gd name="T24" fmla="*/ 439 w 508"/>
                <a:gd name="T25" fmla="*/ 831 h 834"/>
                <a:gd name="T26" fmla="*/ 419 w 508"/>
                <a:gd name="T27" fmla="*/ 834 h 834"/>
                <a:gd name="T28" fmla="*/ 399 w 508"/>
                <a:gd name="T29" fmla="*/ 831 h 834"/>
                <a:gd name="T30" fmla="*/ 381 w 508"/>
                <a:gd name="T31" fmla="*/ 825 h 834"/>
                <a:gd name="T32" fmla="*/ 363 w 508"/>
                <a:gd name="T33" fmla="*/ 815 h 834"/>
                <a:gd name="T34" fmla="*/ 350 w 508"/>
                <a:gd name="T35" fmla="*/ 802 h 834"/>
                <a:gd name="T36" fmla="*/ 338 w 508"/>
                <a:gd name="T37" fmla="*/ 784 h 834"/>
                <a:gd name="T38" fmla="*/ 180 w 508"/>
                <a:gd name="T39" fmla="*/ 469 h 834"/>
                <a:gd name="T40" fmla="*/ 180 w 508"/>
                <a:gd name="T41" fmla="*/ 745 h 834"/>
                <a:gd name="T42" fmla="*/ 178 w 508"/>
                <a:gd name="T43" fmla="*/ 768 h 834"/>
                <a:gd name="T44" fmla="*/ 168 w 508"/>
                <a:gd name="T45" fmla="*/ 789 h 834"/>
                <a:gd name="T46" fmla="*/ 154 w 508"/>
                <a:gd name="T47" fmla="*/ 808 h 834"/>
                <a:gd name="T48" fmla="*/ 135 w 508"/>
                <a:gd name="T49" fmla="*/ 821 h 834"/>
                <a:gd name="T50" fmla="*/ 114 w 508"/>
                <a:gd name="T51" fmla="*/ 830 h 834"/>
                <a:gd name="T52" fmla="*/ 91 w 508"/>
                <a:gd name="T53" fmla="*/ 834 h 834"/>
                <a:gd name="T54" fmla="*/ 67 w 508"/>
                <a:gd name="T55" fmla="*/ 830 h 834"/>
                <a:gd name="T56" fmla="*/ 45 w 508"/>
                <a:gd name="T57" fmla="*/ 821 h 834"/>
                <a:gd name="T58" fmla="*/ 28 w 508"/>
                <a:gd name="T59" fmla="*/ 808 h 834"/>
                <a:gd name="T60" fmla="*/ 13 w 508"/>
                <a:gd name="T61" fmla="*/ 789 h 834"/>
                <a:gd name="T62" fmla="*/ 4 w 508"/>
                <a:gd name="T63" fmla="*/ 768 h 834"/>
                <a:gd name="T64" fmla="*/ 0 w 508"/>
                <a:gd name="T65" fmla="*/ 745 h 834"/>
                <a:gd name="T66" fmla="*/ 0 w 508"/>
                <a:gd name="T67" fmla="*/ 89 h 834"/>
                <a:gd name="T68" fmla="*/ 4 w 508"/>
                <a:gd name="T69" fmla="*/ 66 h 834"/>
                <a:gd name="T70" fmla="*/ 14 w 508"/>
                <a:gd name="T71" fmla="*/ 43 h 834"/>
                <a:gd name="T72" fmla="*/ 28 w 508"/>
                <a:gd name="T73" fmla="*/ 25 h 834"/>
                <a:gd name="T74" fmla="*/ 48 w 508"/>
                <a:gd name="T75" fmla="*/ 11 h 834"/>
                <a:gd name="T76" fmla="*/ 70 w 508"/>
                <a:gd name="T77" fmla="*/ 3 h 834"/>
                <a:gd name="T78" fmla="*/ 95 w 508"/>
                <a:gd name="T79" fmla="*/ 0 h 834"/>
                <a:gd name="T80" fmla="*/ 118 w 508"/>
                <a:gd name="T81" fmla="*/ 4 h 834"/>
                <a:gd name="T82" fmla="*/ 139 w 508"/>
                <a:gd name="T83" fmla="*/ 14 h 834"/>
                <a:gd name="T84" fmla="*/ 158 w 508"/>
                <a:gd name="T85" fmla="*/ 29 h 834"/>
                <a:gd name="T86" fmla="*/ 171 w 508"/>
                <a:gd name="T87" fmla="*/ 50 h 834"/>
                <a:gd name="T88" fmla="*/ 329 w 508"/>
                <a:gd name="T89" fmla="*/ 365 h 834"/>
                <a:gd name="T90" fmla="*/ 329 w 508"/>
                <a:gd name="T91" fmla="*/ 89 h 834"/>
                <a:gd name="T92" fmla="*/ 332 w 508"/>
                <a:gd name="T93" fmla="*/ 66 h 834"/>
                <a:gd name="T94" fmla="*/ 341 w 508"/>
                <a:gd name="T95" fmla="*/ 45 h 834"/>
                <a:gd name="T96" fmla="*/ 355 w 508"/>
                <a:gd name="T97" fmla="*/ 26 h 834"/>
                <a:gd name="T98" fmla="*/ 373 w 508"/>
                <a:gd name="T99" fmla="*/ 12 h 834"/>
                <a:gd name="T100" fmla="*/ 394 w 508"/>
                <a:gd name="T101" fmla="*/ 3 h 834"/>
                <a:gd name="T102" fmla="*/ 419 w 508"/>
                <a:gd name="T10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8" h="834">
                  <a:moveTo>
                    <a:pt x="419" y="0"/>
                  </a:moveTo>
                  <a:lnTo>
                    <a:pt x="442" y="3"/>
                  </a:lnTo>
                  <a:lnTo>
                    <a:pt x="464" y="12"/>
                  </a:lnTo>
                  <a:lnTo>
                    <a:pt x="482" y="26"/>
                  </a:lnTo>
                  <a:lnTo>
                    <a:pt x="496" y="45"/>
                  </a:lnTo>
                  <a:lnTo>
                    <a:pt x="504" y="66"/>
                  </a:lnTo>
                  <a:lnTo>
                    <a:pt x="508" y="89"/>
                  </a:lnTo>
                  <a:lnTo>
                    <a:pt x="508" y="745"/>
                  </a:lnTo>
                  <a:lnTo>
                    <a:pt x="504" y="768"/>
                  </a:lnTo>
                  <a:lnTo>
                    <a:pt x="496" y="790"/>
                  </a:lnTo>
                  <a:lnTo>
                    <a:pt x="481" y="809"/>
                  </a:lnTo>
                  <a:lnTo>
                    <a:pt x="462" y="823"/>
                  </a:lnTo>
                  <a:lnTo>
                    <a:pt x="439" y="831"/>
                  </a:lnTo>
                  <a:lnTo>
                    <a:pt x="419" y="834"/>
                  </a:lnTo>
                  <a:lnTo>
                    <a:pt x="399" y="831"/>
                  </a:lnTo>
                  <a:lnTo>
                    <a:pt x="381" y="825"/>
                  </a:lnTo>
                  <a:lnTo>
                    <a:pt x="363" y="815"/>
                  </a:lnTo>
                  <a:lnTo>
                    <a:pt x="350" y="802"/>
                  </a:lnTo>
                  <a:lnTo>
                    <a:pt x="338" y="784"/>
                  </a:lnTo>
                  <a:lnTo>
                    <a:pt x="180" y="469"/>
                  </a:lnTo>
                  <a:lnTo>
                    <a:pt x="180" y="745"/>
                  </a:lnTo>
                  <a:lnTo>
                    <a:pt x="178" y="768"/>
                  </a:lnTo>
                  <a:lnTo>
                    <a:pt x="168" y="789"/>
                  </a:lnTo>
                  <a:lnTo>
                    <a:pt x="154" y="808"/>
                  </a:lnTo>
                  <a:lnTo>
                    <a:pt x="135" y="821"/>
                  </a:lnTo>
                  <a:lnTo>
                    <a:pt x="114" y="830"/>
                  </a:lnTo>
                  <a:lnTo>
                    <a:pt x="91" y="834"/>
                  </a:lnTo>
                  <a:lnTo>
                    <a:pt x="67" y="830"/>
                  </a:lnTo>
                  <a:lnTo>
                    <a:pt x="45" y="821"/>
                  </a:lnTo>
                  <a:lnTo>
                    <a:pt x="28" y="808"/>
                  </a:lnTo>
                  <a:lnTo>
                    <a:pt x="13" y="789"/>
                  </a:lnTo>
                  <a:lnTo>
                    <a:pt x="4" y="768"/>
                  </a:lnTo>
                  <a:lnTo>
                    <a:pt x="0" y="745"/>
                  </a:lnTo>
                  <a:lnTo>
                    <a:pt x="0" y="89"/>
                  </a:lnTo>
                  <a:lnTo>
                    <a:pt x="4" y="66"/>
                  </a:lnTo>
                  <a:lnTo>
                    <a:pt x="14" y="43"/>
                  </a:lnTo>
                  <a:lnTo>
                    <a:pt x="28" y="25"/>
                  </a:lnTo>
                  <a:lnTo>
                    <a:pt x="48" y="11"/>
                  </a:lnTo>
                  <a:lnTo>
                    <a:pt x="70" y="3"/>
                  </a:lnTo>
                  <a:lnTo>
                    <a:pt x="95" y="0"/>
                  </a:lnTo>
                  <a:lnTo>
                    <a:pt x="118" y="4"/>
                  </a:lnTo>
                  <a:lnTo>
                    <a:pt x="139" y="14"/>
                  </a:lnTo>
                  <a:lnTo>
                    <a:pt x="158" y="29"/>
                  </a:lnTo>
                  <a:lnTo>
                    <a:pt x="171" y="50"/>
                  </a:lnTo>
                  <a:lnTo>
                    <a:pt x="329" y="365"/>
                  </a:lnTo>
                  <a:lnTo>
                    <a:pt x="329" y="89"/>
                  </a:lnTo>
                  <a:lnTo>
                    <a:pt x="332" y="66"/>
                  </a:lnTo>
                  <a:lnTo>
                    <a:pt x="341" y="45"/>
                  </a:lnTo>
                  <a:lnTo>
                    <a:pt x="355" y="26"/>
                  </a:lnTo>
                  <a:lnTo>
                    <a:pt x="373" y="12"/>
                  </a:lnTo>
                  <a:lnTo>
                    <a:pt x="394" y="3"/>
                  </a:lnTo>
                  <a:lnTo>
                    <a:pt x="4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grpSp>
      <p:graphicFrame>
        <p:nvGraphicFramePr>
          <p:cNvPr id="544" name="Chart 543">
            <a:extLst>
              <a:ext uri="{FF2B5EF4-FFF2-40B4-BE49-F238E27FC236}">
                <a16:creationId xmlns:a16="http://schemas.microsoft.com/office/drawing/2014/main" id="{B154A80B-16A1-47E4-9051-CE6AF3B9AFF1}"/>
              </a:ext>
            </a:extLst>
          </p:cNvPr>
          <p:cNvGraphicFramePr/>
          <p:nvPr>
            <p:extLst>
              <p:ext uri="{D42A27DB-BD31-4B8C-83A1-F6EECF244321}">
                <p14:modId xmlns:p14="http://schemas.microsoft.com/office/powerpoint/2010/main" val="3954178472"/>
              </p:ext>
            </p:extLst>
          </p:nvPr>
        </p:nvGraphicFramePr>
        <p:xfrm>
          <a:off x="611560" y="5445224"/>
          <a:ext cx="3672408" cy="1512168"/>
        </p:xfrm>
        <a:graphic>
          <a:graphicData uri="http://schemas.openxmlformats.org/drawingml/2006/chart">
            <c:chart xmlns:c="http://schemas.openxmlformats.org/drawingml/2006/chart" xmlns:r="http://schemas.openxmlformats.org/officeDocument/2006/relationships" r:id="rId8"/>
          </a:graphicData>
        </a:graphic>
      </p:graphicFrame>
      <p:sp>
        <p:nvSpPr>
          <p:cNvPr id="545" name="TextBox 544">
            <a:extLst>
              <a:ext uri="{FF2B5EF4-FFF2-40B4-BE49-F238E27FC236}">
                <a16:creationId xmlns:a16="http://schemas.microsoft.com/office/drawing/2014/main" id="{58835F9E-74F2-464F-880E-8F01238F7FA7}"/>
              </a:ext>
            </a:extLst>
          </p:cNvPr>
          <p:cNvSpPr txBox="1"/>
          <p:nvPr/>
        </p:nvSpPr>
        <p:spPr>
          <a:xfrm>
            <a:off x="1187624" y="5301208"/>
            <a:ext cx="2694912" cy="261610"/>
          </a:xfrm>
          <a:prstGeom prst="rect">
            <a:avLst/>
          </a:prstGeom>
          <a:noFill/>
        </p:spPr>
        <p:txBody>
          <a:bodyPr wrap="square" rtlCol="0">
            <a:spAutoFit/>
          </a:bodyPr>
          <a:lstStyle/>
          <a:p>
            <a:pPr algn="ctr"/>
            <a:r>
              <a:rPr lang="en-AU" sz="1100" b="1" dirty="0">
                <a:solidFill>
                  <a:prstClr val="black"/>
                </a:solidFill>
                <a:latin typeface="Century Gothic" panose="020B0502020202020204" pitchFamily="34" charset="0"/>
              </a:rPr>
              <a:t>Time lived in the area</a:t>
            </a:r>
          </a:p>
        </p:txBody>
      </p:sp>
      <p:cxnSp>
        <p:nvCxnSpPr>
          <p:cNvPr id="3" name="Straight Connector 2">
            <a:extLst>
              <a:ext uri="{FF2B5EF4-FFF2-40B4-BE49-F238E27FC236}">
                <a16:creationId xmlns:a16="http://schemas.microsoft.com/office/drawing/2014/main" id="{946DC3BE-EA84-4360-A506-4754091DF171}"/>
              </a:ext>
            </a:extLst>
          </p:cNvPr>
          <p:cNvCxnSpPr/>
          <p:nvPr/>
        </p:nvCxnSpPr>
        <p:spPr>
          <a:xfrm>
            <a:off x="0" y="5085184"/>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908A40A4-DF74-4ED5-B1E2-E2B91A4EABB6}"/>
              </a:ext>
            </a:extLst>
          </p:cNvPr>
          <p:cNvCxnSpPr/>
          <p:nvPr/>
        </p:nvCxnSpPr>
        <p:spPr>
          <a:xfrm>
            <a:off x="-3048" y="3088744"/>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057D01A7-E2F3-4E8E-B0F9-4F8C463E58A1}"/>
              </a:ext>
            </a:extLst>
          </p:cNvPr>
          <p:cNvCxnSpPr/>
          <p:nvPr/>
        </p:nvCxnSpPr>
        <p:spPr>
          <a:xfrm>
            <a:off x="-3048" y="1049632"/>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C1C05026-F227-4D76-9BAB-A555F2C8E7A0}"/>
              </a:ext>
            </a:extLst>
          </p:cNvPr>
          <p:cNvCxnSpPr/>
          <p:nvPr/>
        </p:nvCxnSpPr>
        <p:spPr>
          <a:xfrm>
            <a:off x="2891816" y="1071024"/>
            <a:ext cx="0" cy="201622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936C82A6-281B-4694-8153-2EEB967695B1}"/>
              </a:ext>
            </a:extLst>
          </p:cNvPr>
          <p:cNvCxnSpPr/>
          <p:nvPr/>
        </p:nvCxnSpPr>
        <p:spPr>
          <a:xfrm>
            <a:off x="6070880" y="1058832"/>
            <a:ext cx="0" cy="201622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A871403A-FC3C-4CF8-929B-6136549DCAAD}"/>
              </a:ext>
            </a:extLst>
          </p:cNvPr>
          <p:cNvCxnSpPr/>
          <p:nvPr/>
        </p:nvCxnSpPr>
        <p:spPr>
          <a:xfrm>
            <a:off x="4559072" y="3067464"/>
            <a:ext cx="0" cy="201622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a16="http://schemas.microsoft.com/office/drawing/2014/main" id="{3983B1EB-6E7F-4D1B-ACCC-EB6B4BBA6C2B}"/>
              </a:ext>
            </a:extLst>
          </p:cNvPr>
          <p:cNvCxnSpPr>
            <a:cxnSpLocks/>
          </p:cNvCxnSpPr>
          <p:nvPr/>
        </p:nvCxnSpPr>
        <p:spPr>
          <a:xfrm>
            <a:off x="4562856" y="5085184"/>
            <a:ext cx="0" cy="177281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54" name="Text Box 2">
            <a:extLst>
              <a:ext uri="{FF2B5EF4-FFF2-40B4-BE49-F238E27FC236}">
                <a16:creationId xmlns:a16="http://schemas.microsoft.com/office/drawing/2014/main" id="{9FFB69CE-D666-4F33-94F4-932D6C898531}"/>
              </a:ext>
            </a:extLst>
          </p:cNvPr>
          <p:cNvSpPr txBox="1">
            <a:spLocks noChangeArrowheads="1"/>
          </p:cNvSpPr>
          <p:nvPr/>
        </p:nvSpPr>
        <p:spPr bwMode="auto">
          <a:xfrm>
            <a:off x="5652120" y="5373216"/>
            <a:ext cx="2577480" cy="1168306"/>
          </a:xfrm>
          <a:prstGeom prst="rect">
            <a:avLst/>
          </a:prstGeom>
          <a:solidFill>
            <a:sysClr val="window" lastClr="FFFFFF"/>
          </a:solidFill>
          <a:ln w="38100" cap="flat" cmpd="sng" algn="ctr">
            <a:solidFill>
              <a:schemeClr val="accent1"/>
            </a:solidFill>
            <a:prstDash val="solid"/>
            <a:miter lim="800000"/>
            <a:headEnd/>
            <a:tailEnd/>
          </a:ln>
          <a:effectLst/>
        </p:spPr>
        <p:txBody>
          <a:bodyPr rot="0" vert="horz" wrap="square" lIns="91440" tIns="45720" rIns="91440" bIns="4572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N=</a:t>
            </a:r>
            <a:r>
              <a:rPr lang="en-AU" dirty="0">
                <a:latin typeface="Century Gothic" panose="020B0502020202020204" pitchFamily="34" charset="0"/>
                <a:ea typeface="Times New Roman" panose="02020603050405020304" pitchFamily="18" charset="0"/>
              </a:rPr>
              <a:t>40</a:t>
            </a:r>
            <a:r>
              <a:rPr kumimoji="0" lang="en-AU"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4 Telephone Interviews with Wingecarribee Shire Council residents</a:t>
            </a:r>
            <a:endParaRPr kumimoji="0" lang="en-AU"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p:txBody>
      </p:sp>
      <p:sp>
        <p:nvSpPr>
          <p:cNvPr id="555" name="TextBox 554">
            <a:extLst>
              <a:ext uri="{FF2B5EF4-FFF2-40B4-BE49-F238E27FC236}">
                <a16:creationId xmlns:a16="http://schemas.microsoft.com/office/drawing/2014/main" id="{BE8A4B97-93A2-4A26-938C-BD61A6943011}"/>
              </a:ext>
            </a:extLst>
          </p:cNvPr>
          <p:cNvSpPr txBox="1"/>
          <p:nvPr/>
        </p:nvSpPr>
        <p:spPr>
          <a:xfrm>
            <a:off x="0" y="1916832"/>
            <a:ext cx="931319" cy="246221"/>
          </a:xfrm>
          <a:prstGeom prst="rect">
            <a:avLst/>
          </a:prstGeom>
          <a:noFill/>
        </p:spPr>
        <p:txBody>
          <a:bodyPr wrap="square" rtlCol="0">
            <a:spAutoFit/>
          </a:bodyPr>
          <a:lstStyle/>
          <a:p>
            <a:r>
              <a:rPr lang="en-AU" sz="1000" dirty="0">
                <a:solidFill>
                  <a:prstClr val="black">
                    <a:lumMod val="75000"/>
                    <a:lumOff val="25000"/>
                  </a:prstClr>
                </a:solidFill>
                <a:latin typeface="Century Gothic" panose="020B0502020202020204" pitchFamily="34" charset="0"/>
              </a:rPr>
              <a:t>Female 47%</a:t>
            </a:r>
          </a:p>
        </p:txBody>
      </p:sp>
      <p:sp>
        <p:nvSpPr>
          <p:cNvPr id="556" name="TextBox 555">
            <a:extLst>
              <a:ext uri="{FF2B5EF4-FFF2-40B4-BE49-F238E27FC236}">
                <a16:creationId xmlns:a16="http://schemas.microsoft.com/office/drawing/2014/main" id="{66633345-2CC7-4645-A21D-9E0D9750642F}"/>
              </a:ext>
            </a:extLst>
          </p:cNvPr>
          <p:cNvSpPr txBox="1"/>
          <p:nvPr/>
        </p:nvSpPr>
        <p:spPr>
          <a:xfrm>
            <a:off x="2123728" y="1916832"/>
            <a:ext cx="788062" cy="246221"/>
          </a:xfrm>
          <a:prstGeom prst="rect">
            <a:avLst/>
          </a:prstGeom>
          <a:noFill/>
        </p:spPr>
        <p:txBody>
          <a:bodyPr wrap="square" rtlCol="0">
            <a:spAutoFit/>
          </a:bodyPr>
          <a:lstStyle/>
          <a:p>
            <a:pPr algn="ctr"/>
            <a:r>
              <a:rPr lang="en-AU" sz="1000" dirty="0">
                <a:solidFill>
                  <a:prstClr val="black">
                    <a:lumMod val="75000"/>
                    <a:lumOff val="25000"/>
                  </a:prstClr>
                </a:solidFill>
                <a:latin typeface="Century Gothic" panose="020B0502020202020204" pitchFamily="34" charset="0"/>
              </a:rPr>
              <a:t>Male 53%</a:t>
            </a:r>
          </a:p>
        </p:txBody>
      </p:sp>
      <p:sp>
        <p:nvSpPr>
          <p:cNvPr id="557" name="TextBox 556">
            <a:extLst>
              <a:ext uri="{FF2B5EF4-FFF2-40B4-BE49-F238E27FC236}">
                <a16:creationId xmlns:a16="http://schemas.microsoft.com/office/drawing/2014/main" id="{9E01D2A4-8144-4EFA-A9A0-06F5554F5E33}"/>
              </a:ext>
            </a:extLst>
          </p:cNvPr>
          <p:cNvSpPr txBox="1"/>
          <p:nvPr/>
        </p:nvSpPr>
        <p:spPr>
          <a:xfrm>
            <a:off x="6300192" y="4725144"/>
            <a:ext cx="1128861" cy="246221"/>
          </a:xfrm>
          <a:prstGeom prst="rect">
            <a:avLst/>
          </a:prstGeom>
          <a:noFill/>
        </p:spPr>
        <p:txBody>
          <a:bodyPr wrap="square" rtlCol="0">
            <a:spAutoFit/>
          </a:bodyPr>
          <a:lstStyle/>
          <a:p>
            <a:r>
              <a:rPr lang="en-AU" sz="1000" dirty="0">
                <a:solidFill>
                  <a:prstClr val="black">
                    <a:lumMod val="75000"/>
                    <a:lumOff val="25000"/>
                  </a:prstClr>
                </a:solidFill>
                <a:latin typeface="Century Gothic" panose="020B0502020202020204" pitchFamily="34" charset="0"/>
              </a:rPr>
              <a:t>Overseas 17%</a:t>
            </a:r>
          </a:p>
        </p:txBody>
      </p:sp>
      <p:sp>
        <p:nvSpPr>
          <p:cNvPr id="558" name="TextBox 557">
            <a:extLst>
              <a:ext uri="{FF2B5EF4-FFF2-40B4-BE49-F238E27FC236}">
                <a16:creationId xmlns:a16="http://schemas.microsoft.com/office/drawing/2014/main" id="{84EA4EA6-5A01-45BB-81DA-56571C38D477}"/>
              </a:ext>
            </a:extLst>
          </p:cNvPr>
          <p:cNvSpPr txBox="1"/>
          <p:nvPr/>
        </p:nvSpPr>
        <p:spPr>
          <a:xfrm>
            <a:off x="7740352" y="4365104"/>
            <a:ext cx="1128861" cy="246221"/>
          </a:xfrm>
          <a:prstGeom prst="rect">
            <a:avLst/>
          </a:prstGeom>
          <a:noFill/>
        </p:spPr>
        <p:txBody>
          <a:bodyPr wrap="square" rtlCol="0">
            <a:spAutoFit/>
          </a:bodyPr>
          <a:lstStyle/>
          <a:p>
            <a:r>
              <a:rPr lang="en-AU" sz="1000" dirty="0">
                <a:solidFill>
                  <a:prstClr val="black">
                    <a:lumMod val="75000"/>
                    <a:lumOff val="25000"/>
                  </a:prstClr>
                </a:solidFill>
                <a:latin typeface="Century Gothic" panose="020B0502020202020204" pitchFamily="34" charset="0"/>
              </a:rPr>
              <a:t>Australia 83%</a:t>
            </a:r>
          </a:p>
        </p:txBody>
      </p:sp>
      <p:sp>
        <p:nvSpPr>
          <p:cNvPr id="559" name="Freeform 21">
            <a:extLst>
              <a:ext uri="{FF2B5EF4-FFF2-40B4-BE49-F238E27FC236}">
                <a16:creationId xmlns:a16="http://schemas.microsoft.com/office/drawing/2014/main" id="{CB59F9F4-6C61-4D3A-AC91-97509567E44F}"/>
              </a:ext>
            </a:extLst>
          </p:cNvPr>
          <p:cNvSpPr>
            <a:spLocks noEditPoints="1"/>
          </p:cNvSpPr>
          <p:nvPr/>
        </p:nvSpPr>
        <p:spPr bwMode="auto">
          <a:xfrm>
            <a:off x="7740352" y="4581128"/>
            <a:ext cx="201926" cy="240065"/>
          </a:xfrm>
          <a:custGeom>
            <a:avLst/>
            <a:gdLst>
              <a:gd name="T0" fmla="*/ 795 w 1590"/>
              <a:gd name="T1" fmla="*/ 0 h 2057"/>
              <a:gd name="T2" fmla="*/ 0 w 1590"/>
              <a:gd name="T3" fmla="*/ 795 h 2057"/>
              <a:gd name="T4" fmla="*/ 719 w 1590"/>
              <a:gd name="T5" fmla="*/ 2022 h 2057"/>
              <a:gd name="T6" fmla="*/ 871 w 1590"/>
              <a:gd name="T7" fmla="*/ 2022 h 2057"/>
              <a:gd name="T8" fmla="*/ 1590 w 1590"/>
              <a:gd name="T9" fmla="*/ 795 h 2057"/>
              <a:gd name="T10" fmla="*/ 795 w 1590"/>
              <a:gd name="T11" fmla="*/ 0 h 2057"/>
              <a:gd name="T12" fmla="*/ 795 w 1590"/>
              <a:gd name="T13" fmla="*/ 1196 h 2057"/>
              <a:gd name="T14" fmla="*/ 395 w 1590"/>
              <a:gd name="T15" fmla="*/ 795 h 2057"/>
              <a:gd name="T16" fmla="*/ 795 w 1590"/>
              <a:gd name="T17" fmla="*/ 395 h 2057"/>
              <a:gd name="T18" fmla="*/ 1195 w 1590"/>
              <a:gd name="T19" fmla="*/ 795 h 2057"/>
              <a:gd name="T20" fmla="*/ 795 w 1590"/>
              <a:gd name="T21" fmla="*/ 1196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0" h="2057">
                <a:moveTo>
                  <a:pt x="795" y="0"/>
                </a:moveTo>
                <a:cubicBezTo>
                  <a:pt x="356" y="0"/>
                  <a:pt x="0" y="356"/>
                  <a:pt x="0" y="795"/>
                </a:cubicBezTo>
                <a:cubicBezTo>
                  <a:pt x="0" y="1432"/>
                  <a:pt x="719" y="2022"/>
                  <a:pt x="719" y="2022"/>
                </a:cubicBezTo>
                <a:cubicBezTo>
                  <a:pt x="761" y="2057"/>
                  <a:pt x="829" y="2057"/>
                  <a:pt x="871" y="2022"/>
                </a:cubicBezTo>
                <a:cubicBezTo>
                  <a:pt x="871" y="2022"/>
                  <a:pt x="1590" y="1432"/>
                  <a:pt x="1590" y="795"/>
                </a:cubicBezTo>
                <a:cubicBezTo>
                  <a:pt x="1590" y="356"/>
                  <a:pt x="1234" y="0"/>
                  <a:pt x="795" y="0"/>
                </a:cubicBezTo>
                <a:close/>
                <a:moveTo>
                  <a:pt x="795" y="1196"/>
                </a:moveTo>
                <a:cubicBezTo>
                  <a:pt x="574" y="1196"/>
                  <a:pt x="395" y="1016"/>
                  <a:pt x="395" y="795"/>
                </a:cubicBezTo>
                <a:cubicBezTo>
                  <a:pt x="395" y="575"/>
                  <a:pt x="574" y="395"/>
                  <a:pt x="795" y="395"/>
                </a:cubicBezTo>
                <a:cubicBezTo>
                  <a:pt x="1016" y="395"/>
                  <a:pt x="1195" y="575"/>
                  <a:pt x="1195" y="795"/>
                </a:cubicBezTo>
                <a:cubicBezTo>
                  <a:pt x="1195" y="1016"/>
                  <a:pt x="1016" y="1196"/>
                  <a:pt x="795" y="1196"/>
                </a:cubicBezTo>
                <a:close/>
              </a:path>
            </a:pathLst>
          </a:custGeom>
          <a:solidFill>
            <a:srgbClr val="5B9BD5">
              <a:lumMod val="5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49630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75695" y="3429000"/>
            <a:ext cx="5328592" cy="648072"/>
          </a:xfrm>
          <a:prstGeom prst="rect">
            <a:avLst/>
          </a:prstGeom>
        </p:spPr>
        <p:txBody>
          <a:bodyPr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a:ln>
                  <a:noFill/>
                </a:ln>
                <a:solidFill>
                  <a:prstClr val="white"/>
                </a:solidFill>
                <a:effectLst/>
                <a:uLnTx/>
                <a:uFillTx/>
                <a:latin typeface="Century Gothic" pitchFamily="34" charset="0"/>
                <a:ea typeface="+mn-ea"/>
                <a:cs typeface="+mn-cs"/>
              </a:rPr>
              <a:t>Detailed Findings</a:t>
            </a:r>
          </a:p>
        </p:txBody>
      </p:sp>
      <p:pic>
        <p:nvPicPr>
          <p:cNvPr id="6" name="Picture 2" descr="Image result for wingecarribee">
            <a:extLst>
              <a:ext uri="{FF2B5EF4-FFF2-40B4-BE49-F238E27FC236}">
                <a16:creationId xmlns:a16="http://schemas.microsoft.com/office/drawing/2014/main" id="{5D4AEEC4-49FB-468A-8D99-22BA800D57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83" y="5875670"/>
            <a:ext cx="1883590" cy="94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947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1E2BAC-F403-478A-8F43-257C13E62780}"/>
              </a:ext>
            </a:extLst>
          </p:cNvPr>
          <p:cNvSpPr>
            <a:spLocks noGrp="1"/>
          </p:cNvSpPr>
          <p:nvPr>
            <p:ph type="body" sz="quarter" idx="12"/>
          </p:nvPr>
        </p:nvSpPr>
        <p:spPr/>
        <p:txBody>
          <a:bodyPr/>
          <a:lstStyle/>
          <a:p>
            <a:r>
              <a:rPr lang="en-AU" dirty="0"/>
              <a:t>Best Thing About Living in the Wingecarribee Area</a:t>
            </a:r>
          </a:p>
        </p:txBody>
      </p:sp>
      <p:sp>
        <p:nvSpPr>
          <p:cNvPr id="3" name="Text Placeholder 2">
            <a:extLst>
              <a:ext uri="{FF2B5EF4-FFF2-40B4-BE49-F238E27FC236}">
                <a16:creationId xmlns:a16="http://schemas.microsoft.com/office/drawing/2014/main" id="{D18845C5-2C14-47B5-9EF0-588673BF4AA7}"/>
              </a:ext>
            </a:extLst>
          </p:cNvPr>
          <p:cNvSpPr>
            <a:spLocks noGrp="1"/>
          </p:cNvSpPr>
          <p:nvPr>
            <p:ph type="body" sz="quarter" idx="14"/>
          </p:nvPr>
        </p:nvSpPr>
        <p:spPr/>
        <p:txBody>
          <a:bodyPr/>
          <a:lstStyle/>
          <a:p>
            <a:r>
              <a:rPr lang="en-AU" dirty="0"/>
              <a:t>29% of residents believe the ‘natural environment/open space’ is the best thing about living in the Wingecarribee area.</a:t>
            </a:r>
          </a:p>
        </p:txBody>
      </p:sp>
      <p:sp>
        <p:nvSpPr>
          <p:cNvPr id="4" name="Text Placeholder 3">
            <a:extLst>
              <a:ext uri="{FF2B5EF4-FFF2-40B4-BE49-F238E27FC236}">
                <a16:creationId xmlns:a16="http://schemas.microsoft.com/office/drawing/2014/main" id="{055F888F-2453-4AAC-9BD2-6E2C67EAB641}"/>
              </a:ext>
            </a:extLst>
          </p:cNvPr>
          <p:cNvSpPr>
            <a:spLocks noGrp="1"/>
          </p:cNvSpPr>
          <p:nvPr>
            <p:ph type="body" sz="quarter" idx="15"/>
          </p:nvPr>
        </p:nvSpPr>
        <p:spPr/>
        <p:txBody>
          <a:bodyPr/>
          <a:lstStyle/>
          <a:p>
            <a:r>
              <a:rPr lang="en-AU" dirty="0"/>
              <a:t>Q6a. Thinking generally about living in the Wingecarribee area, what do you feel is the best thing about living here?</a:t>
            </a:r>
          </a:p>
        </p:txBody>
      </p:sp>
      <p:graphicFrame>
        <p:nvGraphicFramePr>
          <p:cNvPr id="7" name="Chart 6">
            <a:extLst>
              <a:ext uri="{FF2B5EF4-FFF2-40B4-BE49-F238E27FC236}">
                <a16:creationId xmlns:a16="http://schemas.microsoft.com/office/drawing/2014/main" id="{87D249F0-6111-4B08-82E6-E023730C3322}"/>
              </a:ext>
            </a:extLst>
          </p:cNvPr>
          <p:cNvGraphicFramePr/>
          <p:nvPr/>
        </p:nvGraphicFramePr>
        <p:xfrm>
          <a:off x="-180528" y="836712"/>
          <a:ext cx="5472608"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B261A39B-09ED-4E7C-A132-D91EC7D148C8}"/>
              </a:ext>
            </a:extLst>
          </p:cNvPr>
          <p:cNvSpPr txBox="1"/>
          <p:nvPr/>
        </p:nvSpPr>
        <p:spPr>
          <a:xfrm>
            <a:off x="6660232" y="5661248"/>
            <a:ext cx="2483768" cy="230832"/>
          </a:xfrm>
          <a:prstGeom prst="rect">
            <a:avLst/>
          </a:prstGeom>
          <a:noFill/>
        </p:spPr>
        <p:txBody>
          <a:bodyPr wrap="square">
            <a:spAutoFit/>
          </a:bodyPr>
          <a:lstStyle/>
          <a:p>
            <a:pPr marL="447675" marR="0" lvl="0" indent="-447675"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Please see Appendix A for full list of results</a:t>
            </a:r>
          </a:p>
        </p:txBody>
      </p:sp>
      <p:sp>
        <p:nvSpPr>
          <p:cNvPr id="6" name="TextBox 5">
            <a:extLst>
              <a:ext uri="{FF2B5EF4-FFF2-40B4-BE49-F238E27FC236}">
                <a16:creationId xmlns:a16="http://schemas.microsoft.com/office/drawing/2014/main" id="{D0C3384C-8897-4DFE-9DDF-D9F5AB0C0625}"/>
              </a:ext>
            </a:extLst>
          </p:cNvPr>
          <p:cNvSpPr txBox="1"/>
          <p:nvPr/>
        </p:nvSpPr>
        <p:spPr>
          <a:xfrm>
            <a:off x="5076056" y="1196752"/>
            <a:ext cx="1584176" cy="553998"/>
          </a:xfrm>
          <a:prstGeom prst="rect">
            <a:avLst/>
          </a:prstGeom>
          <a:noFill/>
          <a:ln w="28575">
            <a:solidFill>
              <a:schemeClr val="accent5">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environment and the presentation of the area”</a:t>
            </a:r>
          </a:p>
        </p:txBody>
      </p:sp>
      <p:sp>
        <p:nvSpPr>
          <p:cNvPr id="10" name="TextBox 9">
            <a:extLst>
              <a:ext uri="{FF2B5EF4-FFF2-40B4-BE49-F238E27FC236}">
                <a16:creationId xmlns:a16="http://schemas.microsoft.com/office/drawing/2014/main" id="{9BA1FDDE-9FF0-4C17-BC60-2AE62347FAB8}"/>
              </a:ext>
            </a:extLst>
          </p:cNvPr>
          <p:cNvSpPr txBox="1"/>
          <p:nvPr/>
        </p:nvSpPr>
        <p:spPr>
          <a:xfrm>
            <a:off x="7020272" y="1196752"/>
            <a:ext cx="1584176" cy="553998"/>
          </a:xfrm>
          <a:prstGeom prst="rect">
            <a:avLst/>
          </a:prstGeom>
          <a:noFill/>
          <a:ln w="28575">
            <a:solidFill>
              <a:schemeClr val="accent5">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“General ambiance of the natural environment”</a:t>
            </a:r>
          </a:p>
        </p:txBody>
      </p:sp>
      <p:sp>
        <p:nvSpPr>
          <p:cNvPr id="12" name="TextBox 11">
            <a:extLst>
              <a:ext uri="{FF2B5EF4-FFF2-40B4-BE49-F238E27FC236}">
                <a16:creationId xmlns:a16="http://schemas.microsoft.com/office/drawing/2014/main" id="{36CA0BF3-57FF-4A04-B1AC-A3C0CFA2DF35}"/>
              </a:ext>
            </a:extLst>
          </p:cNvPr>
          <p:cNvSpPr txBox="1"/>
          <p:nvPr/>
        </p:nvSpPr>
        <p:spPr>
          <a:xfrm>
            <a:off x="6228184" y="1916832"/>
            <a:ext cx="1584176" cy="400110"/>
          </a:xfrm>
          <a:prstGeom prst="rect">
            <a:avLst/>
          </a:prstGeom>
          <a:noFill/>
          <a:ln w="28575">
            <a:solidFill>
              <a:schemeClr val="accent5">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“Proximity to the natural environment”</a:t>
            </a:r>
          </a:p>
        </p:txBody>
      </p:sp>
      <p:sp>
        <p:nvSpPr>
          <p:cNvPr id="13" name="TextBox 12">
            <a:extLst>
              <a:ext uri="{FF2B5EF4-FFF2-40B4-BE49-F238E27FC236}">
                <a16:creationId xmlns:a16="http://schemas.microsoft.com/office/drawing/2014/main" id="{EBB1D02C-2EED-49D9-89E7-F5D5E4541545}"/>
              </a:ext>
            </a:extLst>
          </p:cNvPr>
          <p:cNvSpPr txBox="1"/>
          <p:nvPr/>
        </p:nvSpPr>
        <p:spPr>
          <a:xfrm>
            <a:off x="4283968" y="2060848"/>
            <a:ext cx="1584176" cy="553998"/>
          </a:xfrm>
          <a:prstGeom prst="rect">
            <a:avLst/>
          </a:prstGeom>
          <a:noFill/>
          <a:ln w="28575">
            <a:solidFill>
              <a:schemeClr val="accent5">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“Friendliness and helpfulness of the community”</a:t>
            </a:r>
          </a:p>
        </p:txBody>
      </p:sp>
      <p:sp>
        <p:nvSpPr>
          <p:cNvPr id="14" name="TextBox 13">
            <a:extLst>
              <a:ext uri="{FF2B5EF4-FFF2-40B4-BE49-F238E27FC236}">
                <a16:creationId xmlns:a16="http://schemas.microsoft.com/office/drawing/2014/main" id="{B8AA5C8F-D2F1-4708-BE52-A83BA6951385}"/>
              </a:ext>
            </a:extLst>
          </p:cNvPr>
          <p:cNvSpPr txBox="1"/>
          <p:nvPr/>
        </p:nvSpPr>
        <p:spPr>
          <a:xfrm>
            <a:off x="5580112" y="2780928"/>
            <a:ext cx="1584176" cy="553998"/>
          </a:xfrm>
          <a:prstGeom prst="rect">
            <a:avLst/>
          </a:prstGeom>
          <a:noFill/>
          <a:ln w="28575">
            <a:solidFill>
              <a:schemeClr val="accent5">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“Friendly and welcoming community”</a:t>
            </a:r>
          </a:p>
        </p:txBody>
      </p:sp>
      <p:sp>
        <p:nvSpPr>
          <p:cNvPr id="15" name="TextBox 14">
            <a:extLst>
              <a:ext uri="{FF2B5EF4-FFF2-40B4-BE49-F238E27FC236}">
                <a16:creationId xmlns:a16="http://schemas.microsoft.com/office/drawing/2014/main" id="{DF1364F9-C39F-4B04-BE51-446E0274583A}"/>
              </a:ext>
            </a:extLst>
          </p:cNvPr>
          <p:cNvSpPr txBox="1"/>
          <p:nvPr/>
        </p:nvSpPr>
        <p:spPr>
          <a:xfrm>
            <a:off x="3779912" y="2924944"/>
            <a:ext cx="1584176" cy="400110"/>
          </a:xfrm>
          <a:prstGeom prst="rect">
            <a:avLst/>
          </a:prstGeom>
          <a:noFill/>
          <a:ln w="28575">
            <a:solidFill>
              <a:schemeClr val="accent5">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“Good sense of community”</a:t>
            </a:r>
          </a:p>
        </p:txBody>
      </p:sp>
      <p:sp>
        <p:nvSpPr>
          <p:cNvPr id="16" name="TextBox 15">
            <a:extLst>
              <a:ext uri="{FF2B5EF4-FFF2-40B4-BE49-F238E27FC236}">
                <a16:creationId xmlns:a16="http://schemas.microsoft.com/office/drawing/2014/main" id="{B73E69CE-9801-4A30-B089-AA50887C1CCF}"/>
              </a:ext>
            </a:extLst>
          </p:cNvPr>
          <p:cNvSpPr txBox="1"/>
          <p:nvPr/>
        </p:nvSpPr>
        <p:spPr>
          <a:xfrm>
            <a:off x="3923928" y="3645024"/>
            <a:ext cx="1584176" cy="400110"/>
          </a:xfrm>
          <a:prstGeom prst="rect">
            <a:avLst/>
          </a:prstGeom>
          <a:noFill/>
          <a:ln w="28575">
            <a:solidFill>
              <a:schemeClr val="accent5">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“Nice people in the area”</a:t>
            </a:r>
          </a:p>
        </p:txBody>
      </p:sp>
      <p:sp>
        <p:nvSpPr>
          <p:cNvPr id="17" name="TextBox 16">
            <a:extLst>
              <a:ext uri="{FF2B5EF4-FFF2-40B4-BE49-F238E27FC236}">
                <a16:creationId xmlns:a16="http://schemas.microsoft.com/office/drawing/2014/main" id="{FDD897FD-94A4-4510-8E20-FBBE6264DBE0}"/>
              </a:ext>
            </a:extLst>
          </p:cNvPr>
          <p:cNvSpPr txBox="1"/>
          <p:nvPr/>
        </p:nvSpPr>
        <p:spPr>
          <a:xfrm>
            <a:off x="5724128" y="3789040"/>
            <a:ext cx="1584176" cy="400110"/>
          </a:xfrm>
          <a:prstGeom prst="rect">
            <a:avLst/>
          </a:prstGeom>
          <a:noFill/>
          <a:ln w="28575">
            <a:solidFill>
              <a:schemeClr val="accent5">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“Community spirit with living in a small town”</a:t>
            </a:r>
          </a:p>
        </p:txBody>
      </p:sp>
      <p:sp>
        <p:nvSpPr>
          <p:cNvPr id="18" name="TextBox 17">
            <a:extLst>
              <a:ext uri="{FF2B5EF4-FFF2-40B4-BE49-F238E27FC236}">
                <a16:creationId xmlns:a16="http://schemas.microsoft.com/office/drawing/2014/main" id="{A0E182AE-4147-4F87-BA1D-D3D3B18FDA6F}"/>
              </a:ext>
            </a:extLst>
          </p:cNvPr>
          <p:cNvSpPr txBox="1"/>
          <p:nvPr/>
        </p:nvSpPr>
        <p:spPr>
          <a:xfrm>
            <a:off x="4572000" y="4365104"/>
            <a:ext cx="1584176" cy="400110"/>
          </a:xfrm>
          <a:prstGeom prst="rect">
            <a:avLst/>
          </a:prstGeom>
          <a:noFill/>
          <a:ln w="28575">
            <a:solidFill>
              <a:schemeClr val="accent5">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“People as they are very friendly”</a:t>
            </a:r>
          </a:p>
        </p:txBody>
      </p:sp>
      <p:sp>
        <p:nvSpPr>
          <p:cNvPr id="19" name="TextBox 18">
            <a:extLst>
              <a:ext uri="{FF2B5EF4-FFF2-40B4-BE49-F238E27FC236}">
                <a16:creationId xmlns:a16="http://schemas.microsoft.com/office/drawing/2014/main" id="{197DF8FB-51F6-4F6B-85C3-F46580FDA307}"/>
              </a:ext>
            </a:extLst>
          </p:cNvPr>
          <p:cNvSpPr txBox="1"/>
          <p:nvPr/>
        </p:nvSpPr>
        <p:spPr>
          <a:xfrm>
            <a:off x="6660232" y="4365104"/>
            <a:ext cx="1584176" cy="400110"/>
          </a:xfrm>
          <a:prstGeom prst="rect">
            <a:avLst/>
          </a:prstGeom>
          <a:noFill/>
          <a:ln w="28575">
            <a:solidFill>
              <a:schemeClr val="accent5">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“Friendly and lovely place to live in”</a:t>
            </a:r>
          </a:p>
        </p:txBody>
      </p:sp>
      <p:sp>
        <p:nvSpPr>
          <p:cNvPr id="20" name="TextBox 19">
            <a:extLst>
              <a:ext uri="{FF2B5EF4-FFF2-40B4-BE49-F238E27FC236}">
                <a16:creationId xmlns:a16="http://schemas.microsoft.com/office/drawing/2014/main" id="{C4E72B38-8BF6-46A9-BD93-E277A31E14FD}"/>
              </a:ext>
            </a:extLst>
          </p:cNvPr>
          <p:cNvSpPr txBox="1"/>
          <p:nvPr/>
        </p:nvSpPr>
        <p:spPr>
          <a:xfrm>
            <a:off x="7308304" y="2564904"/>
            <a:ext cx="1584176" cy="400110"/>
          </a:xfrm>
          <a:prstGeom prst="rect">
            <a:avLst/>
          </a:prstGeom>
          <a:noFill/>
          <a:ln w="28575">
            <a:solidFill>
              <a:schemeClr val="accent5">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country atmosphere”</a:t>
            </a:r>
          </a:p>
        </p:txBody>
      </p:sp>
      <p:sp>
        <p:nvSpPr>
          <p:cNvPr id="21" name="TextBox 20">
            <a:extLst>
              <a:ext uri="{FF2B5EF4-FFF2-40B4-BE49-F238E27FC236}">
                <a16:creationId xmlns:a16="http://schemas.microsoft.com/office/drawing/2014/main" id="{38587288-3E8F-4053-B91B-A6379E252113}"/>
              </a:ext>
            </a:extLst>
          </p:cNvPr>
          <p:cNvSpPr txBox="1"/>
          <p:nvPr/>
        </p:nvSpPr>
        <p:spPr>
          <a:xfrm>
            <a:off x="5796136" y="5013176"/>
            <a:ext cx="1584176" cy="553998"/>
          </a:xfrm>
          <a:prstGeom prst="rect">
            <a:avLst/>
          </a:prstGeom>
          <a:noFill/>
          <a:ln w="28575">
            <a:solidFill>
              <a:schemeClr val="accent5">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“Close to metropolitan area but still country lifestyle”</a:t>
            </a:r>
          </a:p>
        </p:txBody>
      </p:sp>
      <p:sp>
        <p:nvSpPr>
          <p:cNvPr id="22" name="TextBox 21">
            <a:extLst>
              <a:ext uri="{FF2B5EF4-FFF2-40B4-BE49-F238E27FC236}">
                <a16:creationId xmlns:a16="http://schemas.microsoft.com/office/drawing/2014/main" id="{451DE15C-0B5A-4C75-82F9-D2BD3E1EA7A6}"/>
              </a:ext>
            </a:extLst>
          </p:cNvPr>
          <p:cNvSpPr txBox="1"/>
          <p:nvPr/>
        </p:nvSpPr>
        <p:spPr>
          <a:xfrm>
            <a:off x="7452320" y="3212976"/>
            <a:ext cx="1584176" cy="707886"/>
          </a:xfrm>
          <a:prstGeom prst="rect">
            <a:avLst/>
          </a:prstGeom>
          <a:noFill/>
          <a:ln w="28575">
            <a:solidFill>
              <a:schemeClr val="accent5">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“Close proximity to Sydney facilities and yet still a small town lifestyle”</a:t>
            </a:r>
          </a:p>
        </p:txBody>
      </p:sp>
    </p:spTree>
    <p:extLst>
      <p:ext uri="{BB962C8B-B14F-4D97-AF65-F5344CB8AC3E}">
        <p14:creationId xmlns:p14="http://schemas.microsoft.com/office/powerpoint/2010/main" val="4123298289"/>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1E2BAC-F403-478A-8F43-257C13E62780}"/>
              </a:ext>
            </a:extLst>
          </p:cNvPr>
          <p:cNvSpPr>
            <a:spLocks noGrp="1"/>
          </p:cNvSpPr>
          <p:nvPr>
            <p:ph type="body" sz="quarter" idx="12"/>
          </p:nvPr>
        </p:nvSpPr>
        <p:spPr/>
        <p:txBody>
          <a:bodyPr/>
          <a:lstStyle/>
          <a:p>
            <a:r>
              <a:rPr lang="en-AU" dirty="0"/>
              <a:t>Top Priorities for Council to Focus On</a:t>
            </a:r>
          </a:p>
        </p:txBody>
      </p:sp>
      <p:sp>
        <p:nvSpPr>
          <p:cNvPr id="3" name="Text Placeholder 2">
            <a:extLst>
              <a:ext uri="{FF2B5EF4-FFF2-40B4-BE49-F238E27FC236}">
                <a16:creationId xmlns:a16="http://schemas.microsoft.com/office/drawing/2014/main" id="{D18845C5-2C14-47B5-9EF0-588673BF4AA7}"/>
              </a:ext>
            </a:extLst>
          </p:cNvPr>
          <p:cNvSpPr>
            <a:spLocks noGrp="1"/>
          </p:cNvSpPr>
          <p:nvPr>
            <p:ph type="body" sz="quarter" idx="14"/>
          </p:nvPr>
        </p:nvSpPr>
        <p:spPr/>
        <p:txBody>
          <a:bodyPr/>
          <a:lstStyle/>
          <a:p>
            <a:r>
              <a:rPr lang="en-AU" dirty="0"/>
              <a:t>Improving/maintaining roads continues to be top of mind for residents in relation to future priorities. Controlling development/less houses (13%), and infrastructure development (12%) were also common responses.</a:t>
            </a:r>
          </a:p>
        </p:txBody>
      </p:sp>
      <p:sp>
        <p:nvSpPr>
          <p:cNvPr id="4" name="Text Placeholder 3">
            <a:extLst>
              <a:ext uri="{FF2B5EF4-FFF2-40B4-BE49-F238E27FC236}">
                <a16:creationId xmlns:a16="http://schemas.microsoft.com/office/drawing/2014/main" id="{055F888F-2453-4AAC-9BD2-6E2C67EAB641}"/>
              </a:ext>
            </a:extLst>
          </p:cNvPr>
          <p:cNvSpPr>
            <a:spLocks noGrp="1"/>
          </p:cNvSpPr>
          <p:nvPr>
            <p:ph type="body" sz="quarter" idx="15"/>
          </p:nvPr>
        </p:nvSpPr>
        <p:spPr/>
        <p:txBody>
          <a:bodyPr/>
          <a:lstStyle/>
          <a:p>
            <a:r>
              <a:rPr lang="en-AU" dirty="0"/>
              <a:t>Q6b. Thinking about the next four years, what do you think is the top priority for Council to focus on?</a:t>
            </a:r>
          </a:p>
        </p:txBody>
      </p:sp>
      <p:graphicFrame>
        <p:nvGraphicFramePr>
          <p:cNvPr id="5" name="Chart 4">
            <a:extLst>
              <a:ext uri="{FF2B5EF4-FFF2-40B4-BE49-F238E27FC236}">
                <a16:creationId xmlns:a16="http://schemas.microsoft.com/office/drawing/2014/main" id="{82EEFE8F-65B1-4C5F-9E52-098D49DE8482}"/>
              </a:ext>
            </a:extLst>
          </p:cNvPr>
          <p:cNvGraphicFramePr/>
          <p:nvPr/>
        </p:nvGraphicFramePr>
        <p:xfrm>
          <a:off x="-27440" y="836712"/>
          <a:ext cx="5895584"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4E4A6F6-2F9A-4B47-826F-8938D855E344}"/>
              </a:ext>
            </a:extLst>
          </p:cNvPr>
          <p:cNvSpPr txBox="1"/>
          <p:nvPr/>
        </p:nvSpPr>
        <p:spPr>
          <a:xfrm>
            <a:off x="6660232" y="5661248"/>
            <a:ext cx="2483768" cy="230832"/>
          </a:xfrm>
          <a:prstGeom prst="rect">
            <a:avLst/>
          </a:prstGeom>
          <a:noFill/>
        </p:spPr>
        <p:txBody>
          <a:bodyPr wrap="square">
            <a:spAutoFit/>
          </a:bodyPr>
          <a:lstStyle/>
          <a:p>
            <a:pPr marL="447675" marR="0" lvl="0" indent="-447675"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Please see Appendix A for full list of results</a:t>
            </a:r>
          </a:p>
        </p:txBody>
      </p:sp>
      <p:sp>
        <p:nvSpPr>
          <p:cNvPr id="9" name="TextBox 8">
            <a:extLst>
              <a:ext uri="{FF2B5EF4-FFF2-40B4-BE49-F238E27FC236}">
                <a16:creationId xmlns:a16="http://schemas.microsoft.com/office/drawing/2014/main" id="{F4826D09-94F3-4188-8258-86C54B1100B6}"/>
              </a:ext>
            </a:extLst>
          </p:cNvPr>
          <p:cNvSpPr txBox="1"/>
          <p:nvPr/>
        </p:nvSpPr>
        <p:spPr>
          <a:xfrm>
            <a:off x="5580112" y="1124744"/>
            <a:ext cx="1584176" cy="400110"/>
          </a:xfrm>
          <a:prstGeom prst="rect">
            <a:avLst/>
          </a:prstGeom>
          <a:noFill/>
          <a:ln w="28575">
            <a:solidFill>
              <a:schemeClr val="tx2">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“Fix some of the suburban roads”</a:t>
            </a:r>
          </a:p>
        </p:txBody>
      </p:sp>
      <p:sp>
        <p:nvSpPr>
          <p:cNvPr id="10" name="TextBox 9">
            <a:extLst>
              <a:ext uri="{FF2B5EF4-FFF2-40B4-BE49-F238E27FC236}">
                <a16:creationId xmlns:a16="http://schemas.microsoft.com/office/drawing/2014/main" id="{A03E7228-2D76-4C5A-BDDE-FC43699AFEB2}"/>
              </a:ext>
            </a:extLst>
          </p:cNvPr>
          <p:cNvSpPr txBox="1"/>
          <p:nvPr/>
        </p:nvSpPr>
        <p:spPr>
          <a:xfrm>
            <a:off x="7380312" y="1124744"/>
            <a:ext cx="1584176" cy="400110"/>
          </a:xfrm>
          <a:prstGeom prst="rect">
            <a:avLst/>
          </a:prstGeom>
          <a:noFill/>
          <a:ln w="28575">
            <a:solidFill>
              <a:schemeClr val="tx2">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“Fixing and managing the traffic congestion”</a:t>
            </a:r>
          </a:p>
        </p:txBody>
      </p:sp>
      <p:sp>
        <p:nvSpPr>
          <p:cNvPr id="11" name="TextBox 10">
            <a:extLst>
              <a:ext uri="{FF2B5EF4-FFF2-40B4-BE49-F238E27FC236}">
                <a16:creationId xmlns:a16="http://schemas.microsoft.com/office/drawing/2014/main" id="{414AD29D-48CB-4DE8-9269-A1DB6EF3761E}"/>
              </a:ext>
            </a:extLst>
          </p:cNvPr>
          <p:cNvSpPr txBox="1"/>
          <p:nvPr/>
        </p:nvSpPr>
        <p:spPr>
          <a:xfrm>
            <a:off x="4644008" y="1772816"/>
            <a:ext cx="1584176" cy="400110"/>
          </a:xfrm>
          <a:prstGeom prst="rect">
            <a:avLst/>
          </a:prstGeom>
          <a:noFill/>
          <a:ln w="28575">
            <a:solidFill>
              <a:schemeClr val="tx2">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“Road maintenance and development”</a:t>
            </a:r>
          </a:p>
        </p:txBody>
      </p:sp>
      <p:sp>
        <p:nvSpPr>
          <p:cNvPr id="12" name="TextBox 11">
            <a:extLst>
              <a:ext uri="{FF2B5EF4-FFF2-40B4-BE49-F238E27FC236}">
                <a16:creationId xmlns:a16="http://schemas.microsoft.com/office/drawing/2014/main" id="{4BE95DC0-57A1-4FE1-ACB7-CE961F79E0DF}"/>
              </a:ext>
            </a:extLst>
          </p:cNvPr>
          <p:cNvSpPr txBox="1"/>
          <p:nvPr/>
        </p:nvSpPr>
        <p:spPr>
          <a:xfrm>
            <a:off x="6588224" y="1700808"/>
            <a:ext cx="1584176" cy="553998"/>
          </a:xfrm>
          <a:prstGeom prst="rect">
            <a:avLst/>
          </a:prstGeom>
          <a:noFill/>
          <a:ln w="28575">
            <a:solidFill>
              <a:schemeClr val="tx2">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“Controlling overdevelopment in the area”</a:t>
            </a:r>
          </a:p>
        </p:txBody>
      </p:sp>
      <p:sp>
        <p:nvSpPr>
          <p:cNvPr id="13" name="TextBox 12">
            <a:extLst>
              <a:ext uri="{FF2B5EF4-FFF2-40B4-BE49-F238E27FC236}">
                <a16:creationId xmlns:a16="http://schemas.microsoft.com/office/drawing/2014/main" id="{7351DB0E-D973-48ED-A076-942A9D70E456}"/>
              </a:ext>
            </a:extLst>
          </p:cNvPr>
          <p:cNvSpPr txBox="1"/>
          <p:nvPr/>
        </p:nvSpPr>
        <p:spPr>
          <a:xfrm>
            <a:off x="3851920" y="2348880"/>
            <a:ext cx="1584176" cy="553998"/>
          </a:xfrm>
          <a:prstGeom prst="rect">
            <a:avLst/>
          </a:prstGeom>
          <a:noFill/>
          <a:ln w="28575">
            <a:solidFill>
              <a:schemeClr val="tx2">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“Limiting the amount of urban development in the region”</a:t>
            </a:r>
          </a:p>
        </p:txBody>
      </p:sp>
      <p:sp>
        <p:nvSpPr>
          <p:cNvPr id="15" name="TextBox 14">
            <a:extLst>
              <a:ext uri="{FF2B5EF4-FFF2-40B4-BE49-F238E27FC236}">
                <a16:creationId xmlns:a16="http://schemas.microsoft.com/office/drawing/2014/main" id="{086D29E9-76C0-4426-AEB8-7CD1998EDEC5}"/>
              </a:ext>
            </a:extLst>
          </p:cNvPr>
          <p:cNvSpPr txBox="1"/>
          <p:nvPr/>
        </p:nvSpPr>
        <p:spPr>
          <a:xfrm>
            <a:off x="5580112" y="2492896"/>
            <a:ext cx="1571640" cy="707886"/>
          </a:xfrm>
          <a:prstGeom prst="rect">
            <a:avLst/>
          </a:prstGeom>
          <a:noFill/>
          <a:ln w="28575">
            <a:solidFill>
              <a:schemeClr val="tx2">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“Ensure the town development is managed and monitored”</a:t>
            </a:r>
          </a:p>
        </p:txBody>
      </p:sp>
      <p:sp>
        <p:nvSpPr>
          <p:cNvPr id="16" name="TextBox 15">
            <a:extLst>
              <a:ext uri="{FF2B5EF4-FFF2-40B4-BE49-F238E27FC236}">
                <a16:creationId xmlns:a16="http://schemas.microsoft.com/office/drawing/2014/main" id="{504EDD4B-89EC-4196-85BA-690693688C9E}"/>
              </a:ext>
            </a:extLst>
          </p:cNvPr>
          <p:cNvSpPr txBox="1"/>
          <p:nvPr/>
        </p:nvSpPr>
        <p:spPr>
          <a:xfrm>
            <a:off x="7308304" y="2492896"/>
            <a:ext cx="1584176" cy="400110"/>
          </a:xfrm>
          <a:prstGeom prst="rect">
            <a:avLst/>
          </a:prstGeom>
          <a:noFill/>
          <a:ln w="28575">
            <a:solidFill>
              <a:schemeClr val="tx2">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“Infrastructure for the growth of the area”</a:t>
            </a:r>
          </a:p>
        </p:txBody>
      </p:sp>
      <p:sp>
        <p:nvSpPr>
          <p:cNvPr id="17" name="TextBox 16">
            <a:extLst>
              <a:ext uri="{FF2B5EF4-FFF2-40B4-BE49-F238E27FC236}">
                <a16:creationId xmlns:a16="http://schemas.microsoft.com/office/drawing/2014/main" id="{7784EF2A-3874-4986-A9FD-56DA447DC9EC}"/>
              </a:ext>
            </a:extLst>
          </p:cNvPr>
          <p:cNvSpPr txBox="1"/>
          <p:nvPr/>
        </p:nvSpPr>
        <p:spPr>
          <a:xfrm>
            <a:off x="7380312" y="3140968"/>
            <a:ext cx="1584176" cy="400110"/>
          </a:xfrm>
          <a:prstGeom prst="rect">
            <a:avLst/>
          </a:prstGeom>
          <a:noFill/>
          <a:ln w="28575">
            <a:solidFill>
              <a:schemeClr val="tx2">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“More infrastructure, specifically parking”</a:t>
            </a:r>
          </a:p>
        </p:txBody>
      </p:sp>
      <p:sp>
        <p:nvSpPr>
          <p:cNvPr id="18" name="TextBox 17">
            <a:extLst>
              <a:ext uri="{FF2B5EF4-FFF2-40B4-BE49-F238E27FC236}">
                <a16:creationId xmlns:a16="http://schemas.microsoft.com/office/drawing/2014/main" id="{E5B2F39C-7FED-4C01-88E2-931114351FF7}"/>
              </a:ext>
            </a:extLst>
          </p:cNvPr>
          <p:cNvSpPr txBox="1"/>
          <p:nvPr/>
        </p:nvSpPr>
        <p:spPr>
          <a:xfrm>
            <a:off x="3563888" y="3140968"/>
            <a:ext cx="1584176" cy="246221"/>
          </a:xfrm>
          <a:prstGeom prst="rect">
            <a:avLst/>
          </a:prstGeom>
          <a:noFill/>
          <a:ln w="28575">
            <a:solidFill>
              <a:schemeClr val="tx2">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“Activities for kids”</a:t>
            </a:r>
          </a:p>
        </p:txBody>
      </p:sp>
      <p:sp>
        <p:nvSpPr>
          <p:cNvPr id="19" name="TextBox 18">
            <a:extLst>
              <a:ext uri="{FF2B5EF4-FFF2-40B4-BE49-F238E27FC236}">
                <a16:creationId xmlns:a16="http://schemas.microsoft.com/office/drawing/2014/main" id="{ADB7BF7D-BC5B-4B51-8858-EC6FDD6448C4}"/>
              </a:ext>
            </a:extLst>
          </p:cNvPr>
          <p:cNvSpPr txBox="1"/>
          <p:nvPr/>
        </p:nvSpPr>
        <p:spPr>
          <a:xfrm>
            <a:off x="5364088" y="3356992"/>
            <a:ext cx="1584176" cy="400110"/>
          </a:xfrm>
          <a:prstGeom prst="rect">
            <a:avLst/>
          </a:prstGeom>
          <a:noFill/>
          <a:ln w="28575">
            <a:solidFill>
              <a:schemeClr val="tx2">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“Becoming more family friendly”</a:t>
            </a:r>
          </a:p>
        </p:txBody>
      </p:sp>
      <p:sp>
        <p:nvSpPr>
          <p:cNvPr id="20" name="TextBox 19">
            <a:extLst>
              <a:ext uri="{FF2B5EF4-FFF2-40B4-BE49-F238E27FC236}">
                <a16:creationId xmlns:a16="http://schemas.microsoft.com/office/drawing/2014/main" id="{1FF176CC-645C-41CA-9647-01024BE775A0}"/>
              </a:ext>
            </a:extLst>
          </p:cNvPr>
          <p:cNvSpPr txBox="1"/>
          <p:nvPr/>
        </p:nvSpPr>
        <p:spPr>
          <a:xfrm>
            <a:off x="7236296" y="3717032"/>
            <a:ext cx="1584176" cy="707886"/>
          </a:xfrm>
          <a:prstGeom prst="rect">
            <a:avLst/>
          </a:prstGeom>
          <a:noFill/>
          <a:ln w="28575">
            <a:solidFill>
              <a:schemeClr val="tx2">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“More parks and play areas with more equipment for children”</a:t>
            </a:r>
          </a:p>
        </p:txBody>
      </p:sp>
      <p:sp>
        <p:nvSpPr>
          <p:cNvPr id="21" name="TextBox 20">
            <a:extLst>
              <a:ext uri="{FF2B5EF4-FFF2-40B4-BE49-F238E27FC236}">
                <a16:creationId xmlns:a16="http://schemas.microsoft.com/office/drawing/2014/main" id="{A3387276-7CF5-4F2A-9301-92861F4147C1}"/>
              </a:ext>
            </a:extLst>
          </p:cNvPr>
          <p:cNvSpPr txBox="1"/>
          <p:nvPr/>
        </p:nvSpPr>
        <p:spPr>
          <a:xfrm>
            <a:off x="3635896" y="3645024"/>
            <a:ext cx="1584176" cy="400110"/>
          </a:xfrm>
          <a:prstGeom prst="rect">
            <a:avLst/>
          </a:prstGeom>
          <a:noFill/>
          <a:ln w="28575">
            <a:solidFill>
              <a:schemeClr val="tx2">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“Improving Council efficiency”</a:t>
            </a:r>
          </a:p>
        </p:txBody>
      </p:sp>
      <p:sp>
        <p:nvSpPr>
          <p:cNvPr id="22" name="TextBox 21">
            <a:extLst>
              <a:ext uri="{FF2B5EF4-FFF2-40B4-BE49-F238E27FC236}">
                <a16:creationId xmlns:a16="http://schemas.microsoft.com/office/drawing/2014/main" id="{7730D2AA-CE16-4687-8B4A-63673A27ACA3}"/>
              </a:ext>
            </a:extLst>
          </p:cNvPr>
          <p:cNvSpPr txBox="1"/>
          <p:nvPr/>
        </p:nvSpPr>
        <p:spPr>
          <a:xfrm>
            <a:off x="5364088" y="4005064"/>
            <a:ext cx="1584176" cy="400110"/>
          </a:xfrm>
          <a:prstGeom prst="rect">
            <a:avLst/>
          </a:prstGeom>
          <a:noFill/>
          <a:ln w="28575">
            <a:solidFill>
              <a:schemeClr val="tx2">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“Improving waste and recycling”</a:t>
            </a:r>
          </a:p>
        </p:txBody>
      </p:sp>
      <p:sp>
        <p:nvSpPr>
          <p:cNvPr id="23" name="TextBox 22">
            <a:extLst>
              <a:ext uri="{FF2B5EF4-FFF2-40B4-BE49-F238E27FC236}">
                <a16:creationId xmlns:a16="http://schemas.microsoft.com/office/drawing/2014/main" id="{037D94DF-077C-4FEF-8F69-E26C2A8DF69C}"/>
              </a:ext>
            </a:extLst>
          </p:cNvPr>
          <p:cNvSpPr txBox="1"/>
          <p:nvPr/>
        </p:nvSpPr>
        <p:spPr>
          <a:xfrm>
            <a:off x="3491880" y="4293096"/>
            <a:ext cx="1584176" cy="246221"/>
          </a:xfrm>
          <a:prstGeom prst="rect">
            <a:avLst/>
          </a:prstGeom>
          <a:noFill/>
          <a:ln w="28575">
            <a:solidFill>
              <a:schemeClr val="tx2">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“Reducing waste”</a:t>
            </a:r>
          </a:p>
        </p:txBody>
      </p:sp>
      <p:sp>
        <p:nvSpPr>
          <p:cNvPr id="24" name="TextBox 23">
            <a:extLst>
              <a:ext uri="{FF2B5EF4-FFF2-40B4-BE49-F238E27FC236}">
                <a16:creationId xmlns:a16="http://schemas.microsoft.com/office/drawing/2014/main" id="{120D7439-D746-4933-A280-C63996151E10}"/>
              </a:ext>
            </a:extLst>
          </p:cNvPr>
          <p:cNvSpPr txBox="1"/>
          <p:nvPr/>
        </p:nvSpPr>
        <p:spPr>
          <a:xfrm>
            <a:off x="5580112" y="4581128"/>
            <a:ext cx="1872208" cy="553998"/>
          </a:xfrm>
          <a:prstGeom prst="rect">
            <a:avLst/>
          </a:prstGeom>
          <a:noFill/>
          <a:ln w="28575">
            <a:solidFill>
              <a:schemeClr val="tx2">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“Keeping the open spaces and not developing on farm land”</a:t>
            </a:r>
          </a:p>
        </p:txBody>
      </p:sp>
    </p:spTree>
    <p:extLst>
      <p:ext uri="{BB962C8B-B14F-4D97-AF65-F5344CB8AC3E}">
        <p14:creationId xmlns:p14="http://schemas.microsoft.com/office/powerpoint/2010/main" val="1029095205"/>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75695" y="3429000"/>
            <a:ext cx="5328592" cy="648072"/>
          </a:xfrm>
          <a:prstGeom prst="rect">
            <a:avLst/>
          </a:prstGeom>
        </p:spPr>
        <p:txBody>
          <a:bodyPr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a:ln>
                  <a:noFill/>
                </a:ln>
                <a:solidFill>
                  <a:prstClr val="white"/>
                </a:solidFill>
                <a:effectLst/>
                <a:uLnTx/>
                <a:uFillTx/>
                <a:latin typeface="Century Gothic" pitchFamily="34" charset="0"/>
                <a:ea typeface="+mn-ea"/>
                <a:cs typeface="+mn-cs"/>
              </a:rPr>
              <a:t>Performance KPIs</a:t>
            </a:r>
          </a:p>
        </p:txBody>
      </p:sp>
      <p:pic>
        <p:nvPicPr>
          <p:cNvPr id="6" name="Picture 2" descr="Image result for wingecarribee">
            <a:extLst>
              <a:ext uri="{FF2B5EF4-FFF2-40B4-BE49-F238E27FC236}">
                <a16:creationId xmlns:a16="http://schemas.microsoft.com/office/drawing/2014/main" id="{5D4AEEC4-49FB-468A-8D99-22BA800D57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83" y="5875670"/>
            <a:ext cx="1883590" cy="94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02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97E773-6C88-48EC-BEEC-86AAC4062DBE}"/>
              </a:ext>
            </a:extLst>
          </p:cNvPr>
          <p:cNvSpPr>
            <a:spLocks noGrp="1"/>
          </p:cNvSpPr>
          <p:nvPr>
            <p:ph type="body" sz="quarter" idx="12"/>
          </p:nvPr>
        </p:nvSpPr>
        <p:spPr/>
        <p:txBody>
          <a:bodyPr/>
          <a:lstStyle/>
          <a:p>
            <a:r>
              <a:rPr lang="en-AU" dirty="0"/>
              <a:t>Council’s Image</a:t>
            </a:r>
          </a:p>
        </p:txBody>
      </p:sp>
      <p:sp>
        <p:nvSpPr>
          <p:cNvPr id="3" name="Text Placeholder 2">
            <a:extLst>
              <a:ext uri="{FF2B5EF4-FFF2-40B4-BE49-F238E27FC236}">
                <a16:creationId xmlns:a16="http://schemas.microsoft.com/office/drawing/2014/main" id="{616D4462-7C28-405D-B0A1-E611D40421B1}"/>
              </a:ext>
            </a:extLst>
          </p:cNvPr>
          <p:cNvSpPr>
            <a:spLocks noGrp="1"/>
          </p:cNvSpPr>
          <p:nvPr>
            <p:ph type="body" sz="quarter" idx="14"/>
          </p:nvPr>
        </p:nvSpPr>
        <p:spPr/>
        <p:txBody>
          <a:bodyPr/>
          <a:lstStyle/>
          <a:p>
            <a:r>
              <a:rPr lang="en-AU" dirty="0"/>
              <a:t>Rating of Council’s overall image has declined. </a:t>
            </a:r>
          </a:p>
        </p:txBody>
      </p:sp>
      <p:sp>
        <p:nvSpPr>
          <p:cNvPr id="4" name="Text Placeholder 3">
            <a:extLst>
              <a:ext uri="{FF2B5EF4-FFF2-40B4-BE49-F238E27FC236}">
                <a16:creationId xmlns:a16="http://schemas.microsoft.com/office/drawing/2014/main" id="{7492E890-98B4-46A8-A92E-2EF22ABD1CC1}"/>
              </a:ext>
            </a:extLst>
          </p:cNvPr>
          <p:cNvSpPr>
            <a:spLocks noGrp="1"/>
          </p:cNvSpPr>
          <p:nvPr>
            <p:ph type="body" sz="quarter" idx="15"/>
          </p:nvPr>
        </p:nvSpPr>
        <p:spPr/>
        <p:txBody>
          <a:bodyPr/>
          <a:lstStyle/>
          <a:p>
            <a:r>
              <a:rPr lang="en-AU" dirty="0"/>
              <a:t>Q7b. Overall, how would you rate Council’s image within the community?</a:t>
            </a:r>
          </a:p>
        </p:txBody>
      </p:sp>
      <p:sp>
        <p:nvSpPr>
          <p:cNvPr id="10" name="TextBox 9">
            <a:extLst>
              <a:ext uri="{FF2B5EF4-FFF2-40B4-BE49-F238E27FC236}">
                <a16:creationId xmlns:a16="http://schemas.microsoft.com/office/drawing/2014/main" id="{112B96C3-3E29-4FAA-B48C-7FFCC38FD971}"/>
              </a:ext>
            </a:extLst>
          </p:cNvPr>
          <p:cNvSpPr txBox="1"/>
          <p:nvPr/>
        </p:nvSpPr>
        <p:spPr>
          <a:xfrm>
            <a:off x="6372200" y="5661248"/>
            <a:ext cx="277180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Scale: 1 = not at all satisfied, 5 = very satisfied</a:t>
            </a:r>
            <a:endParaRPr kumimoji="0" lang="en-AU" sz="900" b="0" i="0" u="none" strike="noStrike" kern="1200" cap="none" spc="0" normalizeH="0" baseline="0" noProof="0" dirty="0">
              <a:ln>
                <a:noFill/>
              </a:ln>
              <a:solidFill>
                <a:srgbClr val="FF0000"/>
              </a:solidFill>
              <a:effectLst/>
              <a:uLnTx/>
              <a:uFillTx/>
              <a:latin typeface="Century Gothic" pitchFamily="34" charset="0"/>
              <a:ea typeface="+mn-ea"/>
              <a:cs typeface="+mn-cs"/>
            </a:endParaRPr>
          </a:p>
        </p:txBody>
      </p:sp>
      <p:graphicFrame>
        <p:nvGraphicFramePr>
          <p:cNvPr id="12" name="Table 8">
            <a:extLst>
              <a:ext uri="{FF2B5EF4-FFF2-40B4-BE49-F238E27FC236}">
                <a16:creationId xmlns:a16="http://schemas.microsoft.com/office/drawing/2014/main" id="{1635FE27-E911-4AE9-859F-A06AF08EE7E7}"/>
              </a:ext>
            </a:extLst>
          </p:cNvPr>
          <p:cNvGraphicFramePr>
            <a:graphicFrameLocks noGrp="1"/>
          </p:cNvGraphicFramePr>
          <p:nvPr>
            <p:extLst>
              <p:ext uri="{D42A27DB-BD31-4B8C-83A1-F6EECF244321}">
                <p14:modId xmlns:p14="http://schemas.microsoft.com/office/powerpoint/2010/main" val="536122047"/>
              </p:ext>
            </p:extLst>
          </p:nvPr>
        </p:nvGraphicFramePr>
        <p:xfrm>
          <a:off x="5436096" y="3284984"/>
          <a:ext cx="3283350" cy="1728191"/>
        </p:xfrm>
        <a:graphic>
          <a:graphicData uri="http://schemas.openxmlformats.org/drawingml/2006/table">
            <a:tbl>
              <a:tblPr firstRow="1" bandRow="1">
                <a:tableStyleId>{2D5ABB26-0587-4C30-8999-92F81FD0307C}</a:tableStyleId>
              </a:tblPr>
              <a:tblGrid>
                <a:gridCol w="985452">
                  <a:extLst>
                    <a:ext uri="{9D8B030D-6E8A-4147-A177-3AD203B41FA5}">
                      <a16:colId xmlns:a16="http://schemas.microsoft.com/office/drawing/2014/main" val="3736406155"/>
                    </a:ext>
                  </a:extLst>
                </a:gridCol>
                <a:gridCol w="1185760">
                  <a:extLst>
                    <a:ext uri="{9D8B030D-6E8A-4147-A177-3AD203B41FA5}">
                      <a16:colId xmlns:a16="http://schemas.microsoft.com/office/drawing/2014/main" val="1034456226"/>
                    </a:ext>
                  </a:extLst>
                </a:gridCol>
                <a:gridCol w="1112138">
                  <a:extLst>
                    <a:ext uri="{9D8B030D-6E8A-4147-A177-3AD203B41FA5}">
                      <a16:colId xmlns:a16="http://schemas.microsoft.com/office/drawing/2014/main" val="1255229711"/>
                    </a:ext>
                  </a:extLst>
                </a:gridCol>
              </a:tblGrid>
              <a:tr h="453869">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solidFill>
                          <a:latin typeface="Century Gothic" panose="020B0502020202020204" pitchFamily="34" charset="0"/>
                        </a:rPr>
                        <a:t>Wingecarribee Shire Council</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solidFill>
                          <a:latin typeface="Century Gothic" panose="020B0502020202020204" pitchFamily="34" charset="0"/>
                        </a:rPr>
                        <a:t>Micromex LGA Benchmark</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424774">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indent="92075" algn="ctr"/>
                      <a:r>
                        <a:rPr lang="en-AU" sz="1000" dirty="0">
                          <a:latin typeface="Century Gothic" panose="020B0502020202020204" pitchFamily="34" charset="0"/>
                        </a:rPr>
                        <a:t>2.59↓</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r>
                        <a:rPr lang="en-AU" sz="1000" dirty="0">
                          <a:latin typeface="Century Gothic" panose="020B0502020202020204" pitchFamily="34" charset="0"/>
                        </a:rPr>
                        <a:t>3.66</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42423162"/>
                  </a:ext>
                </a:extLst>
              </a:tr>
              <a:tr h="424774">
                <a:tc>
                  <a:txBody>
                    <a:bodyPr/>
                    <a:lstStyle/>
                    <a:p>
                      <a:r>
                        <a:rPr lang="en-AU" sz="1000" dirty="0">
                          <a:latin typeface="Century Gothic" panose="020B0502020202020204" pitchFamily="34" charset="0"/>
                        </a:rPr>
                        <a:t>T3 Box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92075" algn="ctr"/>
                      <a:r>
                        <a:rPr lang="en-AU" sz="1000" dirty="0">
                          <a:latin typeface="Century Gothic" panose="020B0502020202020204" pitchFamily="34" charset="0"/>
                        </a:rPr>
                        <a:t>25%↓</a:t>
                      </a:r>
                    </a:p>
                  </a:txBody>
                  <a:tcPr anchor="ctr">
                    <a:lnL w="6350" cap="flat" cmpd="sng" algn="ctr">
                      <a:solidFill>
                        <a:schemeClr val="bg1">
                          <a:lumMod val="7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61%</a:t>
                      </a:r>
                    </a:p>
                  </a:txBody>
                  <a:tcPr anchor="ctr">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13655584"/>
                  </a:ext>
                </a:extLst>
              </a:tr>
              <a:tr h="424774">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404</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7,332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65055377"/>
                  </a:ext>
                </a:extLst>
              </a:tr>
            </a:tbl>
          </a:graphicData>
        </a:graphic>
      </p:graphicFrame>
      <p:sp>
        <p:nvSpPr>
          <p:cNvPr id="14" name="Rectangle 13">
            <a:extLst>
              <a:ext uri="{FF2B5EF4-FFF2-40B4-BE49-F238E27FC236}">
                <a16:creationId xmlns:a16="http://schemas.microsoft.com/office/drawing/2014/main" id="{10AA1D8D-F1CC-4AE1-9522-CB9DAB7E10FC}"/>
              </a:ext>
            </a:extLst>
          </p:cNvPr>
          <p:cNvSpPr/>
          <p:nvPr/>
        </p:nvSpPr>
        <p:spPr>
          <a:xfrm>
            <a:off x="0" y="5517232"/>
            <a:ext cx="584875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rPr>
              <a:t>▲▼ = A significantly higher/lower rating (by year)</a:t>
            </a:r>
            <a:endPar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 = A significantly higher/lower rating (compared to the Benchmark)</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graphicFrame>
        <p:nvGraphicFramePr>
          <p:cNvPr id="13" name="Table 12">
            <a:extLst>
              <a:ext uri="{FF2B5EF4-FFF2-40B4-BE49-F238E27FC236}">
                <a16:creationId xmlns:a16="http://schemas.microsoft.com/office/drawing/2014/main" id="{8A7C054B-9D4B-4A4A-A4DD-B0DAC1DB90D8}"/>
              </a:ext>
            </a:extLst>
          </p:cNvPr>
          <p:cNvGraphicFramePr>
            <a:graphicFrameLocks noGrp="1"/>
          </p:cNvGraphicFramePr>
          <p:nvPr>
            <p:extLst>
              <p:ext uri="{D42A27DB-BD31-4B8C-83A1-F6EECF244321}">
                <p14:modId xmlns:p14="http://schemas.microsoft.com/office/powerpoint/2010/main" val="1459284123"/>
              </p:ext>
            </p:extLst>
          </p:nvPr>
        </p:nvGraphicFramePr>
        <p:xfrm>
          <a:off x="1331640" y="836712"/>
          <a:ext cx="6840760" cy="864000"/>
        </p:xfrm>
        <a:graphic>
          <a:graphicData uri="http://schemas.openxmlformats.org/drawingml/2006/table">
            <a:tbl>
              <a:tblPr firstRow="1" firstCol="1" bandRow="1"/>
              <a:tblGrid>
                <a:gridCol w="1558115">
                  <a:extLst>
                    <a:ext uri="{9D8B030D-6E8A-4147-A177-3AD203B41FA5}">
                      <a16:colId xmlns:a16="http://schemas.microsoft.com/office/drawing/2014/main" val="3467324454"/>
                    </a:ext>
                  </a:extLst>
                </a:gridCol>
                <a:gridCol w="1056529">
                  <a:extLst>
                    <a:ext uri="{9D8B030D-6E8A-4147-A177-3AD203B41FA5}">
                      <a16:colId xmlns:a16="http://schemas.microsoft.com/office/drawing/2014/main" val="2710368370"/>
                    </a:ext>
                  </a:extLst>
                </a:gridCol>
                <a:gridCol w="1056529">
                  <a:extLst>
                    <a:ext uri="{9D8B030D-6E8A-4147-A177-3AD203B41FA5}">
                      <a16:colId xmlns:a16="http://schemas.microsoft.com/office/drawing/2014/main" val="2539299290"/>
                    </a:ext>
                  </a:extLst>
                </a:gridCol>
                <a:gridCol w="1056529">
                  <a:extLst>
                    <a:ext uri="{9D8B030D-6E8A-4147-A177-3AD203B41FA5}">
                      <a16:colId xmlns:a16="http://schemas.microsoft.com/office/drawing/2014/main" val="4064841896"/>
                    </a:ext>
                  </a:extLst>
                </a:gridCol>
                <a:gridCol w="1056529">
                  <a:extLst>
                    <a:ext uri="{9D8B030D-6E8A-4147-A177-3AD203B41FA5}">
                      <a16:colId xmlns:a16="http://schemas.microsoft.com/office/drawing/2014/main" val="837949774"/>
                    </a:ext>
                  </a:extLst>
                </a:gridCol>
                <a:gridCol w="1056529">
                  <a:extLst>
                    <a:ext uri="{9D8B030D-6E8A-4147-A177-3AD203B41FA5}">
                      <a16:colId xmlns:a16="http://schemas.microsoft.com/office/drawing/2014/main" val="1750776050"/>
                    </a:ext>
                  </a:extLst>
                </a:gridCol>
              </a:tblGrid>
              <a:tr h="288000">
                <a:tc>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2021</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2019</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2017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2015</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2012</a:t>
                      </a:r>
                    </a:p>
                  </a:txBody>
                  <a:tcPr marL="68580" marR="68580" marT="0"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94599801"/>
                  </a:ext>
                </a:extLst>
              </a:tr>
              <a:tr h="288000">
                <a:tc>
                  <a:txBody>
                    <a:bodyPr/>
                    <a:lstStyle/>
                    <a:p>
                      <a:pP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Mean rating</a:t>
                      </a:r>
                      <a:endParaRPr lang="en-AU"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92075" algn="ctr" fontAlgn="ctr"/>
                      <a:r>
                        <a:rPr lang="en-AU" sz="1000" b="0" i="0" u="none" strike="noStrike" dirty="0">
                          <a:solidFill>
                            <a:schemeClr val="tx1"/>
                          </a:solidFill>
                          <a:effectLst/>
                          <a:latin typeface="Century Gothic" panose="020B0502020202020204" pitchFamily="34" charset="0"/>
                        </a:rPr>
                        <a:t>2.59▼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3.02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3.18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3.24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3.16</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8113575"/>
                  </a:ext>
                </a:extLst>
              </a:tr>
              <a:tr h="288000">
                <a:tc>
                  <a:txBody>
                    <a:bodyPr/>
                    <a:lstStyle/>
                    <a:p>
                      <a:pPr>
                        <a:lnSpc>
                          <a:spcPct val="107000"/>
                        </a:lnSpc>
                        <a:spcAft>
                          <a:spcPts val="0"/>
                        </a:spcAft>
                      </a:pPr>
                      <a:r>
                        <a:rPr lang="en-AU" sz="1000" dirty="0">
                          <a:solidFill>
                            <a:schemeClr val="tx1">
                              <a:lumMod val="50000"/>
                              <a:lumOff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Base</a:t>
                      </a:r>
                      <a:endParaRPr lang="en-AU"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400</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4490912"/>
                  </a:ext>
                </a:extLst>
              </a:tr>
            </a:tbl>
          </a:graphicData>
        </a:graphic>
      </p:graphicFrame>
      <p:graphicFrame>
        <p:nvGraphicFramePr>
          <p:cNvPr id="16" name="Table 15">
            <a:extLst>
              <a:ext uri="{FF2B5EF4-FFF2-40B4-BE49-F238E27FC236}">
                <a16:creationId xmlns:a16="http://schemas.microsoft.com/office/drawing/2014/main" id="{35E1C96B-0860-4F8E-80D8-8ABB86DCDE57}"/>
              </a:ext>
            </a:extLst>
          </p:cNvPr>
          <p:cNvGraphicFramePr>
            <a:graphicFrameLocks noGrp="1"/>
          </p:cNvGraphicFramePr>
          <p:nvPr>
            <p:extLst>
              <p:ext uri="{D42A27DB-BD31-4B8C-83A1-F6EECF244321}">
                <p14:modId xmlns:p14="http://schemas.microsoft.com/office/powerpoint/2010/main" val="1990796290"/>
              </p:ext>
            </p:extLst>
          </p:nvPr>
        </p:nvGraphicFramePr>
        <p:xfrm>
          <a:off x="1043608" y="1844824"/>
          <a:ext cx="7488833" cy="970636"/>
        </p:xfrm>
        <a:graphic>
          <a:graphicData uri="http://schemas.openxmlformats.org/drawingml/2006/table">
            <a:tbl>
              <a:tblPr firstRow="1" firstCol="1" bandRow="1"/>
              <a:tblGrid>
                <a:gridCol w="1165641">
                  <a:extLst>
                    <a:ext uri="{9D8B030D-6E8A-4147-A177-3AD203B41FA5}">
                      <a16:colId xmlns:a16="http://schemas.microsoft.com/office/drawing/2014/main" val="3467324454"/>
                    </a:ext>
                  </a:extLst>
                </a:gridCol>
                <a:gridCol w="790399">
                  <a:extLst>
                    <a:ext uri="{9D8B030D-6E8A-4147-A177-3AD203B41FA5}">
                      <a16:colId xmlns:a16="http://schemas.microsoft.com/office/drawing/2014/main" val="1623010141"/>
                    </a:ext>
                  </a:extLst>
                </a:gridCol>
                <a:gridCol w="790399">
                  <a:extLst>
                    <a:ext uri="{9D8B030D-6E8A-4147-A177-3AD203B41FA5}">
                      <a16:colId xmlns:a16="http://schemas.microsoft.com/office/drawing/2014/main" val="2660797376"/>
                    </a:ext>
                  </a:extLst>
                </a:gridCol>
                <a:gridCol w="790399">
                  <a:extLst>
                    <a:ext uri="{9D8B030D-6E8A-4147-A177-3AD203B41FA5}">
                      <a16:colId xmlns:a16="http://schemas.microsoft.com/office/drawing/2014/main" val="232342021"/>
                    </a:ext>
                  </a:extLst>
                </a:gridCol>
                <a:gridCol w="790399">
                  <a:extLst>
                    <a:ext uri="{9D8B030D-6E8A-4147-A177-3AD203B41FA5}">
                      <a16:colId xmlns:a16="http://schemas.microsoft.com/office/drawing/2014/main" val="4093324140"/>
                    </a:ext>
                  </a:extLst>
                </a:gridCol>
                <a:gridCol w="790399">
                  <a:extLst>
                    <a:ext uri="{9D8B030D-6E8A-4147-A177-3AD203B41FA5}">
                      <a16:colId xmlns:a16="http://schemas.microsoft.com/office/drawing/2014/main" val="3203793190"/>
                    </a:ext>
                  </a:extLst>
                </a:gridCol>
                <a:gridCol w="790399">
                  <a:extLst>
                    <a:ext uri="{9D8B030D-6E8A-4147-A177-3AD203B41FA5}">
                      <a16:colId xmlns:a16="http://schemas.microsoft.com/office/drawing/2014/main" val="2798276522"/>
                    </a:ext>
                  </a:extLst>
                </a:gridCol>
                <a:gridCol w="790399">
                  <a:extLst>
                    <a:ext uri="{9D8B030D-6E8A-4147-A177-3AD203B41FA5}">
                      <a16:colId xmlns:a16="http://schemas.microsoft.com/office/drawing/2014/main" val="786545163"/>
                    </a:ext>
                  </a:extLst>
                </a:gridCol>
                <a:gridCol w="790399">
                  <a:extLst>
                    <a:ext uri="{9D8B030D-6E8A-4147-A177-3AD203B41FA5}">
                      <a16:colId xmlns:a16="http://schemas.microsoft.com/office/drawing/2014/main" val="3858878218"/>
                    </a:ext>
                  </a:extLst>
                </a:gridCol>
              </a:tblGrid>
              <a:tr h="242659">
                <a:tc rowSpan="2">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Gender</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Age</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lnSpc>
                          <a:spcPct val="107000"/>
                        </a:lnSpc>
                        <a:spcAft>
                          <a:spcPts val="0"/>
                        </a:spcAft>
                      </a:pPr>
                      <a:r>
                        <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Area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20326066"/>
                  </a:ext>
                </a:extLst>
              </a:tr>
              <a:tr h="242659">
                <a:tc vMerge="1">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Male</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Female</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18–34</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35–49</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50-64</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65+</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Town </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Village</a:t>
                      </a:r>
                    </a:p>
                  </a:txBody>
                  <a:tcPr marL="68580" marR="68580" marT="0"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90215074"/>
                  </a:ext>
                </a:extLst>
              </a:tr>
              <a:tr h="242659">
                <a:tc>
                  <a:txBody>
                    <a:bodyPr/>
                    <a:lstStyle/>
                    <a:p>
                      <a:pP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Mean rating</a:t>
                      </a:r>
                      <a:endParaRPr lang="en-AU"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2.60</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2.58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2.46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2.58</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2.50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2.72</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8113575"/>
                  </a:ext>
                </a:extLst>
              </a:tr>
              <a:tr h="242659">
                <a:tc>
                  <a:txBody>
                    <a:bodyPr/>
                    <a:lstStyle/>
                    <a:p>
                      <a:pPr>
                        <a:lnSpc>
                          <a:spcPct val="107000"/>
                        </a:lnSpc>
                        <a:spcAft>
                          <a:spcPts val="0"/>
                        </a:spcAft>
                      </a:pPr>
                      <a:r>
                        <a:rPr lang="en-AU" sz="1000" dirty="0">
                          <a:solidFill>
                            <a:schemeClr val="tx1">
                              <a:lumMod val="50000"/>
                              <a:lumOff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Base</a:t>
                      </a:r>
                      <a:endParaRPr lang="en-AU"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191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213</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89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107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134</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251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153</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4490912"/>
                  </a:ext>
                </a:extLst>
              </a:tr>
            </a:tbl>
          </a:graphicData>
        </a:graphic>
      </p:graphicFrame>
      <p:graphicFrame>
        <p:nvGraphicFramePr>
          <p:cNvPr id="17" name="Chart 16">
            <a:extLst>
              <a:ext uri="{FF2B5EF4-FFF2-40B4-BE49-F238E27FC236}">
                <a16:creationId xmlns:a16="http://schemas.microsoft.com/office/drawing/2014/main" id="{613EDB0D-D012-48AF-B273-6DAC82A2D22B}"/>
              </a:ext>
            </a:extLst>
          </p:cNvPr>
          <p:cNvGraphicFramePr/>
          <p:nvPr>
            <p:extLst>
              <p:ext uri="{D42A27DB-BD31-4B8C-83A1-F6EECF244321}">
                <p14:modId xmlns:p14="http://schemas.microsoft.com/office/powerpoint/2010/main" val="3561038642"/>
              </p:ext>
            </p:extLst>
          </p:nvPr>
        </p:nvGraphicFramePr>
        <p:xfrm>
          <a:off x="-36512" y="2996952"/>
          <a:ext cx="5544616" cy="27221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009016"/>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D84A16-A7DD-40F0-B6B4-D1694B186746}"/>
              </a:ext>
            </a:extLst>
          </p:cNvPr>
          <p:cNvSpPr>
            <a:spLocks noGrp="1"/>
          </p:cNvSpPr>
          <p:nvPr>
            <p:ph type="body" sz="quarter" idx="12"/>
          </p:nvPr>
        </p:nvSpPr>
        <p:spPr>
          <a:xfrm>
            <a:off x="0" y="0"/>
            <a:ext cx="9144000" cy="503262"/>
          </a:xfrm>
        </p:spPr>
        <p:txBody>
          <a:bodyPr/>
          <a:lstStyle/>
          <a:p>
            <a:r>
              <a:rPr lang="en-AU" dirty="0"/>
              <a:t>Overall Satisfaction</a:t>
            </a:r>
          </a:p>
        </p:txBody>
      </p:sp>
      <p:sp>
        <p:nvSpPr>
          <p:cNvPr id="3" name="Text Placeholder 2">
            <a:extLst>
              <a:ext uri="{FF2B5EF4-FFF2-40B4-BE49-F238E27FC236}">
                <a16:creationId xmlns:a16="http://schemas.microsoft.com/office/drawing/2014/main" id="{0C597531-0ED6-4A86-9199-87795FB8215E}"/>
              </a:ext>
            </a:extLst>
          </p:cNvPr>
          <p:cNvSpPr>
            <a:spLocks noGrp="1"/>
          </p:cNvSpPr>
          <p:nvPr>
            <p:ph type="body" sz="quarter" idx="14"/>
          </p:nvPr>
        </p:nvSpPr>
        <p:spPr/>
        <p:txBody>
          <a:bodyPr/>
          <a:lstStyle/>
          <a:p>
            <a:r>
              <a:rPr lang="en-AU" dirty="0"/>
              <a:t>65% of residents are at least somewhat satisfied with Council’s performance over the last 12 months, a decrease from 2019.</a:t>
            </a:r>
          </a:p>
        </p:txBody>
      </p:sp>
      <p:graphicFrame>
        <p:nvGraphicFramePr>
          <p:cNvPr id="13" name="Table 12">
            <a:extLst>
              <a:ext uri="{FF2B5EF4-FFF2-40B4-BE49-F238E27FC236}">
                <a16:creationId xmlns:a16="http://schemas.microsoft.com/office/drawing/2014/main" id="{DADAFE99-8D35-431F-BB1F-9A0E6ECE4B22}"/>
              </a:ext>
            </a:extLst>
          </p:cNvPr>
          <p:cNvGraphicFramePr>
            <a:graphicFrameLocks noGrp="1"/>
          </p:cNvGraphicFramePr>
          <p:nvPr>
            <p:extLst>
              <p:ext uri="{D42A27DB-BD31-4B8C-83A1-F6EECF244321}">
                <p14:modId xmlns:p14="http://schemas.microsoft.com/office/powerpoint/2010/main" val="2567760743"/>
              </p:ext>
            </p:extLst>
          </p:nvPr>
        </p:nvGraphicFramePr>
        <p:xfrm>
          <a:off x="340118" y="1763580"/>
          <a:ext cx="8496948" cy="1243475"/>
        </p:xfrm>
        <a:graphic>
          <a:graphicData uri="http://schemas.openxmlformats.org/drawingml/2006/table">
            <a:tbl>
              <a:tblPr firstRow="1" firstCol="1" bandRow="1"/>
              <a:tblGrid>
                <a:gridCol w="1092038">
                  <a:extLst>
                    <a:ext uri="{9D8B030D-6E8A-4147-A177-3AD203B41FA5}">
                      <a16:colId xmlns:a16="http://schemas.microsoft.com/office/drawing/2014/main" val="3467324454"/>
                    </a:ext>
                  </a:extLst>
                </a:gridCol>
                <a:gridCol w="740491">
                  <a:extLst>
                    <a:ext uri="{9D8B030D-6E8A-4147-A177-3AD203B41FA5}">
                      <a16:colId xmlns:a16="http://schemas.microsoft.com/office/drawing/2014/main" val="2447623697"/>
                    </a:ext>
                  </a:extLst>
                </a:gridCol>
                <a:gridCol w="740491">
                  <a:extLst>
                    <a:ext uri="{9D8B030D-6E8A-4147-A177-3AD203B41FA5}">
                      <a16:colId xmlns:a16="http://schemas.microsoft.com/office/drawing/2014/main" val="1560882801"/>
                    </a:ext>
                  </a:extLst>
                </a:gridCol>
                <a:gridCol w="740491">
                  <a:extLst>
                    <a:ext uri="{9D8B030D-6E8A-4147-A177-3AD203B41FA5}">
                      <a16:colId xmlns:a16="http://schemas.microsoft.com/office/drawing/2014/main" val="1439494158"/>
                    </a:ext>
                  </a:extLst>
                </a:gridCol>
                <a:gridCol w="740491">
                  <a:extLst>
                    <a:ext uri="{9D8B030D-6E8A-4147-A177-3AD203B41FA5}">
                      <a16:colId xmlns:a16="http://schemas.microsoft.com/office/drawing/2014/main" val="2425452988"/>
                    </a:ext>
                  </a:extLst>
                </a:gridCol>
                <a:gridCol w="740491">
                  <a:extLst>
                    <a:ext uri="{9D8B030D-6E8A-4147-A177-3AD203B41FA5}">
                      <a16:colId xmlns:a16="http://schemas.microsoft.com/office/drawing/2014/main" val="4105025012"/>
                    </a:ext>
                  </a:extLst>
                </a:gridCol>
                <a:gridCol w="740491">
                  <a:extLst>
                    <a:ext uri="{9D8B030D-6E8A-4147-A177-3AD203B41FA5}">
                      <a16:colId xmlns:a16="http://schemas.microsoft.com/office/drawing/2014/main" val="1522987962"/>
                    </a:ext>
                  </a:extLst>
                </a:gridCol>
                <a:gridCol w="740491">
                  <a:extLst>
                    <a:ext uri="{9D8B030D-6E8A-4147-A177-3AD203B41FA5}">
                      <a16:colId xmlns:a16="http://schemas.microsoft.com/office/drawing/2014/main" val="1985494443"/>
                    </a:ext>
                  </a:extLst>
                </a:gridCol>
                <a:gridCol w="740491">
                  <a:extLst>
                    <a:ext uri="{9D8B030D-6E8A-4147-A177-3AD203B41FA5}">
                      <a16:colId xmlns:a16="http://schemas.microsoft.com/office/drawing/2014/main" val="1693165359"/>
                    </a:ext>
                  </a:extLst>
                </a:gridCol>
                <a:gridCol w="740491">
                  <a:extLst>
                    <a:ext uri="{9D8B030D-6E8A-4147-A177-3AD203B41FA5}">
                      <a16:colId xmlns:a16="http://schemas.microsoft.com/office/drawing/2014/main" val="571056186"/>
                    </a:ext>
                  </a:extLst>
                </a:gridCol>
                <a:gridCol w="740491">
                  <a:extLst>
                    <a:ext uri="{9D8B030D-6E8A-4147-A177-3AD203B41FA5}">
                      <a16:colId xmlns:a16="http://schemas.microsoft.com/office/drawing/2014/main" val="918772424"/>
                    </a:ext>
                  </a:extLst>
                </a:gridCol>
              </a:tblGrid>
              <a:tr h="190907">
                <a:tc rowSpan="2">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lnSpc>
                          <a:spcPct val="107000"/>
                        </a:lnSpc>
                        <a:spcAft>
                          <a:spcPts val="0"/>
                        </a:spcAft>
                      </a:pPr>
                      <a:r>
                        <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Gender</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4">
                  <a:txBody>
                    <a:bodyPr/>
                    <a:lstStyle/>
                    <a:p>
                      <a:pPr algn="ctr">
                        <a:lnSpc>
                          <a:spcPct val="107000"/>
                        </a:lnSpc>
                        <a:spcAft>
                          <a:spcPts val="0"/>
                        </a:spcAft>
                      </a:pPr>
                      <a:r>
                        <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Age</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Area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lnSpc>
                          <a:spcPct val="107000"/>
                        </a:lnSpc>
                        <a:spcAft>
                          <a:spcPts val="0"/>
                        </a:spcAft>
                      </a:pPr>
                      <a:endPar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Time lived in the area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94599801"/>
                  </a:ext>
                </a:extLst>
              </a:tr>
              <a:tr h="288000">
                <a:tc vMerge="1">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Male</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Female</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18–34</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35–49</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50-64</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65+</a:t>
                      </a:r>
                      <a:endParaRPr lang="en-AU"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Town </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Village</a:t>
                      </a: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Up to 20 years</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More than 20 years</a:t>
                      </a: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90215074"/>
                  </a:ext>
                </a:extLst>
              </a:tr>
              <a:tr h="288000">
                <a:tc>
                  <a:txBody>
                    <a:bodyPr/>
                    <a:lstStyle/>
                    <a:p>
                      <a:pP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Mean rating</a:t>
                      </a:r>
                      <a:endParaRPr lang="en-AU"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2.79</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2.88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3.08</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2.74</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2.73</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2.85</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2.77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2.94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2.92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rgbClr val="000000"/>
                          </a:solidFill>
                          <a:effectLst/>
                          <a:latin typeface="Century Gothic" panose="020B0502020202020204" pitchFamily="34" charset="0"/>
                        </a:rPr>
                        <a:t>2.76</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8113575"/>
                  </a:ext>
                </a:extLst>
              </a:tr>
              <a:tr h="288000">
                <a:tc>
                  <a:txBody>
                    <a:bodyPr/>
                    <a:lstStyle/>
                    <a:p>
                      <a:pPr>
                        <a:lnSpc>
                          <a:spcPct val="107000"/>
                        </a:lnSpc>
                        <a:spcAft>
                          <a:spcPts val="0"/>
                        </a:spcAft>
                      </a:pPr>
                      <a:r>
                        <a:rPr lang="en-AU" sz="1000" dirty="0">
                          <a:solidFill>
                            <a:schemeClr val="tx1">
                              <a:lumMod val="50000"/>
                              <a:lumOff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Base</a:t>
                      </a:r>
                      <a:endParaRPr lang="en-AU"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191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213</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89</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107</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134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251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153</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193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210</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4490912"/>
                  </a:ext>
                </a:extLst>
              </a:tr>
            </a:tbl>
          </a:graphicData>
        </a:graphic>
      </p:graphicFrame>
      <p:graphicFrame>
        <p:nvGraphicFramePr>
          <p:cNvPr id="15" name="Chart 14">
            <a:extLst>
              <a:ext uri="{FF2B5EF4-FFF2-40B4-BE49-F238E27FC236}">
                <a16:creationId xmlns:a16="http://schemas.microsoft.com/office/drawing/2014/main" id="{E23CF50B-18BF-406F-9D52-FFD9BC5C1489}"/>
              </a:ext>
            </a:extLst>
          </p:cNvPr>
          <p:cNvGraphicFramePr/>
          <p:nvPr>
            <p:extLst>
              <p:ext uri="{D42A27DB-BD31-4B8C-83A1-F6EECF244321}">
                <p14:modId xmlns:p14="http://schemas.microsoft.com/office/powerpoint/2010/main" val="2732530052"/>
              </p:ext>
            </p:extLst>
          </p:nvPr>
        </p:nvGraphicFramePr>
        <p:xfrm>
          <a:off x="2123728" y="3068960"/>
          <a:ext cx="5516880" cy="280831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A3069241-7368-467A-9D7B-3F9816E6A17B}"/>
              </a:ext>
            </a:extLst>
          </p:cNvPr>
          <p:cNvSpPr/>
          <p:nvPr/>
        </p:nvSpPr>
        <p:spPr>
          <a:xfrm>
            <a:off x="-8388" y="5667192"/>
            <a:ext cx="4035079"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50000"/>
                    <a:lumOff val="50000"/>
                  </a:prstClr>
                </a:solidFill>
                <a:effectLst/>
                <a:uLnTx/>
                <a:uFillTx/>
                <a:latin typeface="Century Gothic" pitchFamily="34" charset="0"/>
                <a:ea typeface="+mn-ea"/>
                <a:cs typeface="+mn-cs"/>
              </a:rPr>
              <a:t>▲▼ = A significantly higher/lower level of satisfaction (by group/year)</a:t>
            </a:r>
            <a:endParaRPr kumimoji="0" lang="en-AU" sz="18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B3608E0A-F8B5-4D55-8959-A3B15D033092}"/>
              </a:ext>
            </a:extLst>
          </p:cNvPr>
          <p:cNvSpPr txBox="1"/>
          <p:nvPr/>
        </p:nvSpPr>
        <p:spPr>
          <a:xfrm>
            <a:off x="6444208" y="5667192"/>
            <a:ext cx="270374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50000"/>
                    <a:lumOff val="50000"/>
                  </a:prstClr>
                </a:solidFill>
                <a:effectLst/>
                <a:uLnTx/>
                <a:uFillTx/>
                <a:latin typeface="Century Gothic" pitchFamily="34" charset="0"/>
                <a:ea typeface="+mn-ea"/>
                <a:cs typeface="+mn-cs"/>
              </a:rPr>
              <a:t>Scale: 1 = not at all satisfied, 5 = very satisfied</a:t>
            </a:r>
          </a:p>
        </p:txBody>
      </p:sp>
      <p:sp>
        <p:nvSpPr>
          <p:cNvPr id="14" name="Text Placeholder 3">
            <a:extLst>
              <a:ext uri="{FF2B5EF4-FFF2-40B4-BE49-F238E27FC236}">
                <a16:creationId xmlns:a16="http://schemas.microsoft.com/office/drawing/2014/main" id="{0181329B-5308-4664-9D9E-6DE280EFF3B1}"/>
              </a:ext>
            </a:extLst>
          </p:cNvPr>
          <p:cNvSpPr>
            <a:spLocks noGrp="1"/>
          </p:cNvSpPr>
          <p:nvPr>
            <p:ph type="body" sz="quarter" idx="15"/>
          </p:nvPr>
        </p:nvSpPr>
        <p:spPr>
          <a:xfrm>
            <a:off x="-8388" y="519921"/>
            <a:ext cx="9144000" cy="216123"/>
          </a:xfrm>
        </p:spPr>
        <p:txBody>
          <a:bodyPr/>
          <a:lstStyle/>
          <a:p>
            <a:r>
              <a:rPr lang="en-AU" dirty="0"/>
              <a:t>Q7a. Overall, for the last 12 months, how satisfied are you with the performance of Council, not just on one or two issues, but across all responsibility areas?</a:t>
            </a:r>
          </a:p>
        </p:txBody>
      </p:sp>
      <p:graphicFrame>
        <p:nvGraphicFramePr>
          <p:cNvPr id="10" name="Table 9">
            <a:extLst>
              <a:ext uri="{FF2B5EF4-FFF2-40B4-BE49-F238E27FC236}">
                <a16:creationId xmlns:a16="http://schemas.microsoft.com/office/drawing/2014/main" id="{A70E6575-88BC-440C-9064-CF1BC7D64E8F}"/>
              </a:ext>
            </a:extLst>
          </p:cNvPr>
          <p:cNvGraphicFramePr>
            <a:graphicFrameLocks noGrp="1"/>
          </p:cNvGraphicFramePr>
          <p:nvPr>
            <p:extLst>
              <p:ext uri="{D42A27DB-BD31-4B8C-83A1-F6EECF244321}">
                <p14:modId xmlns:p14="http://schemas.microsoft.com/office/powerpoint/2010/main" val="570828623"/>
              </p:ext>
            </p:extLst>
          </p:nvPr>
        </p:nvGraphicFramePr>
        <p:xfrm>
          <a:off x="1331640" y="809003"/>
          <a:ext cx="6840763" cy="864000"/>
        </p:xfrm>
        <a:graphic>
          <a:graphicData uri="http://schemas.openxmlformats.org/drawingml/2006/table">
            <a:tbl>
              <a:tblPr firstRow="1" firstCol="1" bandRow="1"/>
              <a:tblGrid>
                <a:gridCol w="1349665">
                  <a:extLst>
                    <a:ext uri="{9D8B030D-6E8A-4147-A177-3AD203B41FA5}">
                      <a16:colId xmlns:a16="http://schemas.microsoft.com/office/drawing/2014/main" val="3467324454"/>
                    </a:ext>
                  </a:extLst>
                </a:gridCol>
                <a:gridCol w="915183">
                  <a:extLst>
                    <a:ext uri="{9D8B030D-6E8A-4147-A177-3AD203B41FA5}">
                      <a16:colId xmlns:a16="http://schemas.microsoft.com/office/drawing/2014/main" val="2710368370"/>
                    </a:ext>
                  </a:extLst>
                </a:gridCol>
                <a:gridCol w="915183">
                  <a:extLst>
                    <a:ext uri="{9D8B030D-6E8A-4147-A177-3AD203B41FA5}">
                      <a16:colId xmlns:a16="http://schemas.microsoft.com/office/drawing/2014/main" val="2539299290"/>
                    </a:ext>
                  </a:extLst>
                </a:gridCol>
                <a:gridCol w="915183">
                  <a:extLst>
                    <a:ext uri="{9D8B030D-6E8A-4147-A177-3AD203B41FA5}">
                      <a16:colId xmlns:a16="http://schemas.microsoft.com/office/drawing/2014/main" val="4064841896"/>
                    </a:ext>
                  </a:extLst>
                </a:gridCol>
                <a:gridCol w="915183">
                  <a:extLst>
                    <a:ext uri="{9D8B030D-6E8A-4147-A177-3AD203B41FA5}">
                      <a16:colId xmlns:a16="http://schemas.microsoft.com/office/drawing/2014/main" val="837949774"/>
                    </a:ext>
                  </a:extLst>
                </a:gridCol>
                <a:gridCol w="915183">
                  <a:extLst>
                    <a:ext uri="{9D8B030D-6E8A-4147-A177-3AD203B41FA5}">
                      <a16:colId xmlns:a16="http://schemas.microsoft.com/office/drawing/2014/main" val="1750776050"/>
                    </a:ext>
                  </a:extLst>
                </a:gridCol>
                <a:gridCol w="915183">
                  <a:extLst>
                    <a:ext uri="{9D8B030D-6E8A-4147-A177-3AD203B41FA5}">
                      <a16:colId xmlns:a16="http://schemas.microsoft.com/office/drawing/2014/main" val="3814687975"/>
                    </a:ext>
                  </a:extLst>
                </a:gridCol>
              </a:tblGrid>
              <a:tr h="288000">
                <a:tc>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2021</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2019</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2017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2015</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2012</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AU" sz="1000" b="1" dirty="0">
                          <a:solidFill>
                            <a:schemeClr val="tx1"/>
                          </a:solidFill>
                          <a:effectLst/>
                          <a:latin typeface="Century Gothic" panose="020B0502020202020204" pitchFamily="34" charset="0"/>
                          <a:cs typeface="Times New Roman" panose="02020603050405020304" pitchFamily="18" charset="0"/>
                        </a:rPr>
                        <a:t>Overall 2010</a:t>
                      </a:r>
                    </a:p>
                  </a:txBody>
                  <a:tcPr marL="68580" marR="68580" marT="0"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94599801"/>
                  </a:ext>
                </a:extLst>
              </a:tr>
              <a:tr h="288000">
                <a:tc>
                  <a:txBody>
                    <a:bodyPr/>
                    <a:lstStyle/>
                    <a:p>
                      <a:pP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Mean rating</a:t>
                      </a:r>
                      <a:endParaRPr lang="en-AU"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92075" algn="ctr" fontAlgn="ctr"/>
                      <a:r>
                        <a:rPr lang="en-AU" sz="1000" b="0" i="0" u="none" strike="noStrike" dirty="0">
                          <a:solidFill>
                            <a:schemeClr val="tx1"/>
                          </a:solidFill>
                          <a:effectLst/>
                          <a:latin typeface="Century Gothic" panose="020B0502020202020204" pitchFamily="34" charset="0"/>
                        </a:rPr>
                        <a:t>2.84▼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3.10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3.12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3.22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3.14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solidFill>
                          <a:effectLst/>
                          <a:latin typeface="Century Gothic" panose="020B0502020202020204" pitchFamily="34" charset="0"/>
                        </a:rPr>
                        <a:t>3.45</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8113575"/>
                  </a:ext>
                </a:extLst>
              </a:tr>
              <a:tr h="288000">
                <a:tc>
                  <a:txBody>
                    <a:bodyPr/>
                    <a:lstStyle/>
                    <a:p>
                      <a:pPr>
                        <a:lnSpc>
                          <a:spcPct val="107000"/>
                        </a:lnSpc>
                        <a:spcAft>
                          <a:spcPts val="0"/>
                        </a:spcAft>
                      </a:pPr>
                      <a:r>
                        <a:rPr lang="en-AU" sz="1000" dirty="0">
                          <a:solidFill>
                            <a:schemeClr val="tx1">
                              <a:lumMod val="50000"/>
                              <a:lumOff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Base</a:t>
                      </a:r>
                      <a:endParaRPr lang="en-AU"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0" i="0" u="none" strike="noStrike" dirty="0">
                          <a:solidFill>
                            <a:schemeClr val="tx1">
                              <a:lumMod val="50000"/>
                              <a:lumOff val="50000"/>
                            </a:schemeClr>
                          </a:solidFill>
                          <a:effectLst/>
                          <a:latin typeface="Century Gothic" panose="020B0502020202020204" pitchFamily="34" charset="0"/>
                        </a:rPr>
                        <a:t>400</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4490912"/>
                  </a:ext>
                </a:extLst>
              </a:tr>
            </a:tbl>
          </a:graphicData>
        </a:graphic>
      </p:graphicFrame>
    </p:spTree>
    <p:extLst>
      <p:ext uri="{BB962C8B-B14F-4D97-AF65-F5344CB8AC3E}">
        <p14:creationId xmlns:p14="http://schemas.microsoft.com/office/powerpoint/2010/main" val="3628301277"/>
      </p:ext>
    </p:extLst>
  </p:cSld>
  <p:clrMapOvr>
    <a:masterClrMapping/>
  </p:clrMapOvr>
  <p:transition>
    <p:zoom/>
  </p:transition>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000" dirty="0">
            <a:latin typeface="Century Gothic" panose="020B0502020202020204" pitchFamily="34" charset="0"/>
          </a:defRPr>
        </a:defPPr>
      </a:lstStyle>
    </a:txDef>
  </a:objectDefaults>
  <a:extraClrSchemeLst/>
</a:theme>
</file>

<file path=ppt/theme/theme10.xml><?xml version="1.0" encoding="utf-8"?>
<a:theme xmlns:a="http://schemas.openxmlformats.org/drawingml/2006/main" name="Custom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Custom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Custom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Contents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Contents Slide Master">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3F3F3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000" dirty="0">
            <a:latin typeface="Century Gothic" panose="020B0502020202020204" pitchFamily="34" charset="0"/>
          </a:defRPr>
        </a:defPPr>
      </a:lstStyle>
    </a:txDef>
  </a:objectDefaults>
  <a:extraClrSchemeLst/>
</a:theme>
</file>

<file path=ppt/theme/theme3.xml><?xml version="1.0" encoding="utf-8"?>
<a:theme xmlns:a="http://schemas.openxmlformats.org/drawingml/2006/main" name="Bottom Ban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ft Ban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Bottom Ban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ustom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8A0BBDED1D584EB19A5A5BE8C28EAD" ma:contentTypeVersion="15" ma:contentTypeDescription="Create a new document." ma:contentTypeScope="" ma:versionID="9e2810763c9231f7329e78ab3be2af4f">
  <xsd:schema xmlns:xsd="http://www.w3.org/2001/XMLSchema" xmlns:xs="http://www.w3.org/2001/XMLSchema" xmlns:p="http://schemas.microsoft.com/office/2006/metadata/properties" xmlns:ns1="http://schemas.microsoft.com/sharepoint/v3" xmlns:ns3="5dfe0343-7982-48c0-96a7-8f1f4dbee5df" xmlns:ns4="8f03fef2-1157-4ac9-903d-b6f5ede66234" targetNamespace="http://schemas.microsoft.com/office/2006/metadata/properties" ma:root="true" ma:fieldsID="19a81b1b92c0e04736b4cc422169db7d" ns1:_="" ns3:_="" ns4:_="">
    <xsd:import namespace="http://schemas.microsoft.com/sharepoint/v3"/>
    <xsd:import namespace="5dfe0343-7982-48c0-96a7-8f1f4dbee5df"/>
    <xsd:import namespace="8f03fef2-1157-4ac9-903d-b6f5ede6623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fe0343-7982-48c0-96a7-8f1f4dbee5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03fef2-1157-4ac9-903d-b6f5ede662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1964BB0-286C-47C3-A530-29BC6121F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dfe0343-7982-48c0-96a7-8f1f4dbee5df"/>
    <ds:schemaRef ds:uri="8f03fef2-1157-4ac9-903d-b6f5ede662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4255C4-0378-4925-B472-321021AD497C}">
  <ds:schemaRefs>
    <ds:schemaRef ds:uri="http://schemas.microsoft.com/sharepoint/v3/contenttype/forms"/>
  </ds:schemaRefs>
</ds:datastoreItem>
</file>

<file path=customXml/itemProps3.xml><?xml version="1.0" encoding="utf-8"?>
<ds:datastoreItem xmlns:ds="http://schemas.openxmlformats.org/officeDocument/2006/customXml" ds:itemID="{D87BF0FC-9900-49BE-93E5-7012EB9AC14A}">
  <ds:schemaRefs>
    <ds:schemaRef ds:uri="http://purl.org/dc/elements/1.1/"/>
    <ds:schemaRef ds:uri="http://schemas.microsoft.com/office/2006/metadata/properties"/>
    <ds:schemaRef ds:uri="8f03fef2-1157-4ac9-903d-b6f5ede66234"/>
    <ds:schemaRef ds:uri="http://schemas.microsoft.com/sharepoint/v3"/>
    <ds:schemaRef ds:uri="5dfe0343-7982-48c0-96a7-8f1f4dbee5d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11220</TotalTime>
  <Words>2401</Words>
  <Application>Microsoft Office PowerPoint</Application>
  <PresentationFormat>On-screen Show (4:3)</PresentationFormat>
  <Paragraphs>632</Paragraphs>
  <Slides>24</Slides>
  <Notes>0</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24</vt:i4>
      </vt:variant>
    </vt:vector>
  </HeadingPairs>
  <TitlesOfParts>
    <vt:vector size="45" baseType="lpstr">
      <vt:lpstr>맑은 고딕</vt:lpstr>
      <vt:lpstr>Arial</vt:lpstr>
      <vt:lpstr>Arial Unicode MS</vt:lpstr>
      <vt:lpstr>Calibri</vt:lpstr>
      <vt:lpstr>Century Gothic</vt:lpstr>
      <vt:lpstr>Futura Md</vt:lpstr>
      <vt:lpstr>Times New Roman</vt:lpstr>
      <vt:lpstr>2_Office Theme</vt:lpstr>
      <vt:lpstr>4_Office Theme</vt:lpstr>
      <vt:lpstr>Bottom Banner</vt:lpstr>
      <vt:lpstr>Left Banner</vt:lpstr>
      <vt:lpstr>Blank Slide</vt:lpstr>
      <vt:lpstr>3_Office Theme</vt:lpstr>
      <vt:lpstr>2_Bottom Banner</vt:lpstr>
      <vt:lpstr>1_Blank</vt:lpstr>
      <vt:lpstr>2_Custom slide</vt:lpstr>
      <vt:lpstr>Custom slide</vt:lpstr>
      <vt:lpstr>1_Custom slide</vt:lpstr>
      <vt:lpstr>3_Custom slide</vt:lpstr>
      <vt:lpstr>Contents Slide Master</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swati</dc:creator>
  <cp:lastModifiedBy>Amy Murray</cp:lastModifiedBy>
  <cp:revision>1150</cp:revision>
  <cp:lastPrinted>2021-02-23T01:44:35Z</cp:lastPrinted>
  <dcterms:created xsi:type="dcterms:W3CDTF">2014-06-02T01:53:44Z</dcterms:created>
  <dcterms:modified xsi:type="dcterms:W3CDTF">2021-05-20T23:09:45Z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0x010100588A0BBDED1D584EB19A5A5BE8C28EAD</vt:lpwstr>
  </property>
</Properties>
</file>