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4"/>
  </p:sldMasterIdLst>
  <p:notesMasterIdLst>
    <p:notesMasterId r:id="rId17"/>
  </p:notesMasterIdLst>
  <p:handoutMasterIdLst>
    <p:handoutMasterId r:id="rId18"/>
  </p:handoutMasterIdLst>
  <p:sldIdLst>
    <p:sldId id="267" r:id="rId5"/>
    <p:sldId id="284" r:id="rId6"/>
    <p:sldId id="313" r:id="rId7"/>
    <p:sldId id="287" r:id="rId8"/>
    <p:sldId id="286" r:id="rId9"/>
    <p:sldId id="309" r:id="rId10"/>
    <p:sldId id="308" r:id="rId11"/>
    <p:sldId id="307" r:id="rId12"/>
    <p:sldId id="306" r:id="rId13"/>
    <p:sldId id="312" r:id="rId14"/>
    <p:sldId id="311" r:id="rId15"/>
    <p:sldId id="305" r:id="rId16"/>
  </p:sldIdLst>
  <p:sldSz cx="12192000" cy="6858000"/>
  <p:notesSz cx="9144000" cy="6858000"/>
  <p:defaultTextStyle>
    <a:defPPr>
      <a:defRPr lang="en-US"/>
    </a:defPPr>
    <a:lvl1pPr marL="0" algn="l" defTabSz="457173" rtl="0" eaLnBrk="1" latinLnBrk="0" hangingPunct="1">
      <a:defRPr sz="1800" kern="1200">
        <a:solidFill>
          <a:schemeClr val="tx1"/>
        </a:solidFill>
        <a:latin typeface="+mn-lt"/>
        <a:ea typeface="+mn-ea"/>
        <a:cs typeface="+mn-cs"/>
      </a:defRPr>
    </a:lvl1pPr>
    <a:lvl2pPr marL="457173" algn="l" defTabSz="457173" rtl="0" eaLnBrk="1" latinLnBrk="0" hangingPunct="1">
      <a:defRPr sz="1800" kern="1200">
        <a:solidFill>
          <a:schemeClr val="tx1"/>
        </a:solidFill>
        <a:latin typeface="+mn-lt"/>
        <a:ea typeface="+mn-ea"/>
        <a:cs typeface="+mn-cs"/>
      </a:defRPr>
    </a:lvl2pPr>
    <a:lvl3pPr marL="914347" algn="l" defTabSz="457173" rtl="0" eaLnBrk="1" latinLnBrk="0" hangingPunct="1">
      <a:defRPr sz="1800" kern="1200">
        <a:solidFill>
          <a:schemeClr val="tx1"/>
        </a:solidFill>
        <a:latin typeface="+mn-lt"/>
        <a:ea typeface="+mn-ea"/>
        <a:cs typeface="+mn-cs"/>
      </a:defRPr>
    </a:lvl3pPr>
    <a:lvl4pPr marL="1371520" algn="l" defTabSz="457173" rtl="0" eaLnBrk="1" latinLnBrk="0" hangingPunct="1">
      <a:defRPr sz="1800" kern="1200">
        <a:solidFill>
          <a:schemeClr val="tx1"/>
        </a:solidFill>
        <a:latin typeface="+mn-lt"/>
        <a:ea typeface="+mn-ea"/>
        <a:cs typeface="+mn-cs"/>
      </a:defRPr>
    </a:lvl4pPr>
    <a:lvl5pPr marL="1828694" algn="l" defTabSz="457173" rtl="0" eaLnBrk="1" latinLnBrk="0" hangingPunct="1">
      <a:defRPr sz="1800" kern="1200">
        <a:solidFill>
          <a:schemeClr val="tx1"/>
        </a:solidFill>
        <a:latin typeface="+mn-lt"/>
        <a:ea typeface="+mn-ea"/>
        <a:cs typeface="+mn-cs"/>
      </a:defRPr>
    </a:lvl5pPr>
    <a:lvl6pPr marL="2285866" algn="l" defTabSz="457173" rtl="0" eaLnBrk="1" latinLnBrk="0" hangingPunct="1">
      <a:defRPr sz="1800" kern="1200">
        <a:solidFill>
          <a:schemeClr val="tx1"/>
        </a:solidFill>
        <a:latin typeface="+mn-lt"/>
        <a:ea typeface="+mn-ea"/>
        <a:cs typeface="+mn-cs"/>
      </a:defRPr>
    </a:lvl6pPr>
    <a:lvl7pPr marL="2743041" algn="l" defTabSz="457173" rtl="0" eaLnBrk="1" latinLnBrk="0" hangingPunct="1">
      <a:defRPr sz="1800" kern="1200">
        <a:solidFill>
          <a:schemeClr val="tx1"/>
        </a:solidFill>
        <a:latin typeface="+mn-lt"/>
        <a:ea typeface="+mn-ea"/>
        <a:cs typeface="+mn-cs"/>
      </a:defRPr>
    </a:lvl7pPr>
    <a:lvl8pPr marL="3200214" algn="l" defTabSz="457173" rtl="0" eaLnBrk="1" latinLnBrk="0" hangingPunct="1">
      <a:defRPr sz="1800" kern="1200">
        <a:solidFill>
          <a:schemeClr val="tx1"/>
        </a:solidFill>
        <a:latin typeface="+mn-lt"/>
        <a:ea typeface="+mn-ea"/>
        <a:cs typeface="+mn-cs"/>
      </a:defRPr>
    </a:lvl8pPr>
    <a:lvl9pPr marL="3657388" algn="l" defTabSz="457173"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ster Slides" id="{1165592B-D1AE-EE48-AEB4-F19515D86DC8}">
          <p14:sldIdLst>
            <p14:sldId id="267"/>
            <p14:sldId id="284"/>
            <p14:sldId id="313"/>
            <p14:sldId id="287"/>
            <p14:sldId id="286"/>
            <p14:sldId id="309"/>
            <p14:sldId id="308"/>
            <p14:sldId id="307"/>
            <p14:sldId id="306"/>
            <p14:sldId id="312"/>
            <p14:sldId id="311"/>
            <p14:sldId id="305"/>
          </p14:sldIdLst>
        </p14:section>
      </p14:sectionLst>
    </p:ext>
    <p:ext uri="{EFAFB233-063F-42B5-8137-9DF3F51BA10A}">
      <p15:sldGuideLst xmlns:p15="http://schemas.microsoft.com/office/powerpoint/2012/main">
        <p15:guide id="1" orient="horz" pos="1842" userDrawn="1">
          <p15:clr>
            <a:srgbClr val="A4A3A4"/>
          </p15:clr>
        </p15:guide>
        <p15:guide id="2" orient="horz" pos="3294" userDrawn="1">
          <p15:clr>
            <a:srgbClr val="A4A3A4"/>
          </p15:clr>
        </p15:guide>
        <p15:guide id="3" orient="horz" pos="2228" userDrawn="1">
          <p15:clr>
            <a:srgbClr val="A4A3A4"/>
          </p15:clr>
        </p15:guide>
        <p15:guide id="4" orient="horz" pos="2614" userDrawn="1">
          <p15:clr>
            <a:srgbClr val="A4A3A4"/>
          </p15:clr>
        </p15:guide>
        <p15:guide id="5" pos="3812" userDrawn="1">
          <p15:clr>
            <a:srgbClr val="A4A3A4"/>
          </p15:clr>
        </p15:guide>
        <p15:guide id="6" orient="horz" pos="1570" userDrawn="1">
          <p15:clr>
            <a:srgbClr val="A4A3A4"/>
          </p15:clr>
        </p15:guide>
        <p15:guide id="7" orient="horz" pos="1616" userDrawn="1">
          <p15:clr>
            <a:srgbClr val="A4A3A4"/>
          </p15:clr>
        </p15:guide>
        <p15:guide id="8" pos="1300" userDrawn="1">
          <p15:clr>
            <a:srgbClr val="A4A3A4"/>
          </p15:clr>
        </p15:guide>
        <p15:guide id="9" pos="3407" userDrawn="1">
          <p15:clr>
            <a:srgbClr val="A4A3A4"/>
          </p15:clr>
        </p15:guide>
        <p15:guide id="10" pos="236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1D42"/>
    <a:srgbClr val="041E41"/>
    <a:srgbClr val="235B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329" autoAdjust="0"/>
    <p:restoredTop sz="95473" autoAdjust="0"/>
  </p:normalViewPr>
  <p:slideViewPr>
    <p:cSldViewPr snapToGrid="0" showGuides="1">
      <p:cViewPr varScale="1">
        <p:scale>
          <a:sx n="73" d="100"/>
          <a:sy n="73" d="100"/>
        </p:scale>
        <p:origin x="360" y="66"/>
      </p:cViewPr>
      <p:guideLst>
        <p:guide orient="horz" pos="1842"/>
        <p:guide orient="horz" pos="3294"/>
        <p:guide orient="horz" pos="2228"/>
        <p:guide orient="horz" pos="2614"/>
        <p:guide pos="3812"/>
        <p:guide orient="horz" pos="1570"/>
        <p:guide orient="horz" pos="1616"/>
        <p:guide pos="1300"/>
        <p:guide pos="3407"/>
        <p:guide pos="2361"/>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11" d="100"/>
          <a:sy n="111" d="100"/>
        </p:scale>
        <p:origin x="244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2"/>
                </a:solidFill>
                <a:latin typeface="Montserrat Light" pitchFamily="2" charset="77"/>
                <a:ea typeface="+mn-ea"/>
                <a:cs typeface="+mn-cs"/>
              </a:defRPr>
            </a:pPr>
            <a:r>
              <a:rPr lang="en-AU" b="0" dirty="0">
                <a:latin typeface="+mn-lt"/>
              </a:rPr>
              <a:t>Chart Title</a:t>
            </a:r>
          </a:p>
        </c:rich>
      </c:tx>
      <c:layout>
        <c:manualLayout>
          <c:xMode val="edge"/>
          <c:yMode val="edge"/>
          <c:x val="5.0067121985634906E-2"/>
          <c:y val="1.3324634909076276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2"/>
              </a:solidFill>
              <a:latin typeface="Montserrat Light" pitchFamily="2" charset="77"/>
              <a:ea typeface="+mn-ea"/>
              <a:cs typeface="+mn-cs"/>
            </a:defRPr>
          </a:pPr>
          <a:endParaRPr lang="en-US"/>
        </a:p>
      </c:txPr>
    </c:title>
    <c:autoTitleDeleted val="0"/>
    <c:plotArea>
      <c:layout>
        <c:manualLayout>
          <c:layoutTarget val="inner"/>
          <c:xMode val="edge"/>
          <c:yMode val="edge"/>
          <c:x val="0"/>
          <c:y val="0.15850469155990188"/>
          <c:w val="0.99770930078221387"/>
          <c:h val="0.84045729227549248"/>
        </c:manualLayout>
      </c:layout>
      <c:barChart>
        <c:barDir val="col"/>
        <c:grouping val="percentStacked"/>
        <c:varyColors val="0"/>
        <c:ser>
          <c:idx val="0"/>
          <c:order val="0"/>
          <c:tx>
            <c:strRef>
              <c:f>Sheet1!$B$1</c:f>
              <c:strCache>
                <c:ptCount val="1"/>
                <c:pt idx="0">
                  <c:v>Series 1</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1"/>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Category 1</c:v>
                </c:pt>
                <c:pt idx="1">
                  <c:v>Category 2</c:v>
                </c:pt>
                <c:pt idx="2">
                  <c:v>Category 3</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6E13-44E1-9680-BF397F888C05}"/>
            </c:ext>
          </c:extLst>
        </c:ser>
        <c:ser>
          <c:idx val="1"/>
          <c:order val="1"/>
          <c:tx>
            <c:strRef>
              <c:f>Sheet1!$C$1</c:f>
              <c:strCache>
                <c:ptCount val="1"/>
                <c:pt idx="0">
                  <c:v>Series 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1"/>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Category 1</c:v>
                </c:pt>
                <c:pt idx="1">
                  <c:v>Category 2</c:v>
                </c:pt>
                <c:pt idx="2">
                  <c:v>Category 3</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6E13-44E1-9680-BF397F888C05}"/>
            </c:ext>
          </c:extLst>
        </c:ser>
        <c:ser>
          <c:idx val="2"/>
          <c:order val="2"/>
          <c:tx>
            <c:strRef>
              <c:f>Sheet1!$D$1</c:f>
              <c:strCache>
                <c:ptCount val="1"/>
                <c:pt idx="0">
                  <c:v>Series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ctr"/>
            <c:showLegendKey val="0"/>
            <c:showVal val="1"/>
            <c:showCatName val="1"/>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Category 1</c:v>
                </c:pt>
                <c:pt idx="1">
                  <c:v>Category 2</c:v>
                </c:pt>
                <c:pt idx="2">
                  <c:v>Category 3</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6E13-44E1-9680-BF397F888C05}"/>
            </c:ext>
          </c:extLst>
        </c:ser>
        <c:dLbls>
          <c:showLegendKey val="0"/>
          <c:showVal val="0"/>
          <c:showCatName val="0"/>
          <c:showSerName val="0"/>
          <c:showPercent val="0"/>
          <c:showBubbleSize val="0"/>
        </c:dLbls>
        <c:gapWidth val="45"/>
        <c:overlap val="100"/>
        <c:axId val="444778728"/>
        <c:axId val="444779120"/>
      </c:barChart>
      <c:catAx>
        <c:axId val="444778728"/>
        <c:scaling>
          <c:orientation val="minMax"/>
        </c:scaling>
        <c:delete val="1"/>
        <c:axPos val="b"/>
        <c:numFmt formatCode="General" sourceLinked="1"/>
        <c:majorTickMark val="none"/>
        <c:minorTickMark val="none"/>
        <c:tickLblPos val="nextTo"/>
        <c:crossAx val="444779120"/>
        <c:crosses val="autoZero"/>
        <c:auto val="1"/>
        <c:lblAlgn val="ctr"/>
        <c:lblOffset val="100"/>
        <c:noMultiLvlLbl val="0"/>
      </c:catAx>
      <c:valAx>
        <c:axId val="444779120"/>
        <c:scaling>
          <c:orientation val="minMax"/>
        </c:scaling>
        <c:delete val="1"/>
        <c:axPos val="l"/>
        <c:majorGridlines>
          <c:spPr>
            <a:ln w="9525" cap="flat" cmpd="sng" algn="ctr">
              <a:noFill/>
              <a:round/>
            </a:ln>
            <a:effectLst/>
          </c:spPr>
        </c:majorGridlines>
        <c:numFmt formatCode="0%" sourceLinked="1"/>
        <c:majorTickMark val="none"/>
        <c:minorTickMark val="none"/>
        <c:tickLblPos val="nextTo"/>
        <c:crossAx val="4447787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latin typeface="+mn-lt"/>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t" anchorCtr="0"/>
          <a:lstStyle/>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spc="0" baseline="0">
                <a:solidFill>
                  <a:srgbClr val="000000"/>
                </a:solidFill>
                <a:latin typeface="+mn-lt"/>
                <a:ea typeface="+mn-ea"/>
                <a:cs typeface="+mn-cs"/>
              </a:defRPr>
            </a:pPr>
            <a:r>
              <a:rPr lang="en-US" sz="1600" b="0" i="0" kern="1200" spc="0" baseline="0" dirty="0">
                <a:solidFill>
                  <a:srgbClr val="19233E"/>
                </a:solidFill>
                <a:effectLst/>
                <a:latin typeface="+mn-lt"/>
              </a:rPr>
              <a:t>Chart Title</a:t>
            </a:r>
            <a:endParaRPr lang="en-AU" sz="1600" b="0" dirty="0">
              <a:effectLst/>
              <a:latin typeface="+mn-lt"/>
            </a:endParaRPr>
          </a:p>
        </c:rich>
      </c:tx>
      <c:layout>
        <c:manualLayout>
          <c:xMode val="edge"/>
          <c:yMode val="edge"/>
          <c:x val="1.8802394693555564E-2"/>
          <c:y val="1.6662275328469617E-2"/>
        </c:manualLayout>
      </c:layout>
      <c:overlay val="0"/>
      <c:spPr>
        <a:noFill/>
        <a:ln>
          <a:noFill/>
        </a:ln>
        <a:effectLst/>
      </c:spPr>
      <c:txPr>
        <a:bodyPr rot="0" spcFirstLastPara="1" vertOverflow="ellipsis" vert="horz" wrap="square" anchor="t" anchorCtr="0"/>
        <a:lstStyle/>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spc="0" baseline="0">
              <a:solidFill>
                <a:srgbClr val="000000"/>
              </a:solidFill>
              <a:latin typeface="+mn-lt"/>
              <a:ea typeface="+mn-ea"/>
              <a:cs typeface="+mn-cs"/>
            </a:defRPr>
          </a:pPr>
          <a:endParaRPr lang="en-US"/>
        </a:p>
      </c:txPr>
    </c:title>
    <c:autoTitleDeleted val="0"/>
    <c:plotArea>
      <c:layout>
        <c:manualLayout>
          <c:layoutTarget val="inner"/>
          <c:xMode val="edge"/>
          <c:yMode val="edge"/>
          <c:x val="0.22139730433599247"/>
          <c:y val="0.18716181113673139"/>
          <c:w val="0.57738947809885199"/>
          <c:h val="0.7978959783777454"/>
        </c:manualLayout>
      </c:layout>
      <c:pieChart>
        <c:varyColors val="1"/>
        <c:ser>
          <c:idx val="0"/>
          <c:order val="0"/>
          <c:tx>
            <c:strRef>
              <c:f>Sheet1!$B$1</c:f>
              <c:strCache>
                <c:ptCount val="1"/>
                <c:pt idx="0">
                  <c:v>Sales</c:v>
                </c:pt>
              </c:strCache>
            </c:strRef>
          </c:tx>
          <c:spPr>
            <a:ln>
              <a:noFill/>
            </a:ln>
          </c:spPr>
          <c:dPt>
            <c:idx val="0"/>
            <c:bubble3D val="0"/>
            <c:spPr>
              <a:solidFill>
                <a:schemeClr val="accent5"/>
              </a:solidFill>
              <a:ln w="19050">
                <a:noFill/>
              </a:ln>
              <a:effectLst/>
            </c:spPr>
            <c:extLst>
              <c:ext xmlns:c16="http://schemas.microsoft.com/office/drawing/2014/chart" uri="{C3380CC4-5D6E-409C-BE32-E72D297353CC}">
                <c16:uniqueId val="{00000001-3507-4096-88DB-1BE9AAD60A27}"/>
              </c:ext>
            </c:extLst>
          </c:dPt>
          <c:dPt>
            <c:idx val="1"/>
            <c:bubble3D val="0"/>
            <c:spPr>
              <a:solidFill>
                <a:schemeClr val="accent2"/>
              </a:solidFill>
              <a:ln w="19050">
                <a:noFill/>
              </a:ln>
              <a:effectLst/>
            </c:spPr>
            <c:extLst>
              <c:ext xmlns:c16="http://schemas.microsoft.com/office/drawing/2014/chart" uri="{C3380CC4-5D6E-409C-BE32-E72D297353CC}">
                <c16:uniqueId val="{00000003-3507-4096-88DB-1BE9AAD60A27}"/>
              </c:ext>
            </c:extLst>
          </c:dPt>
          <c:dPt>
            <c:idx val="2"/>
            <c:bubble3D val="0"/>
            <c:spPr>
              <a:solidFill>
                <a:schemeClr val="accent3"/>
              </a:solidFill>
              <a:ln w="19050">
                <a:noFill/>
              </a:ln>
              <a:effectLst/>
            </c:spPr>
            <c:extLst>
              <c:ext xmlns:c16="http://schemas.microsoft.com/office/drawing/2014/chart" uri="{C3380CC4-5D6E-409C-BE32-E72D297353CC}">
                <c16:uniqueId val="{00000005-3507-4096-88DB-1BE9AAD60A27}"/>
              </c:ext>
            </c:extLst>
          </c:dPt>
          <c:dPt>
            <c:idx val="3"/>
            <c:bubble3D val="0"/>
            <c:spPr>
              <a:solidFill>
                <a:schemeClr val="accent6"/>
              </a:solidFill>
              <a:ln w="19050">
                <a:noFill/>
              </a:ln>
              <a:effectLst/>
            </c:spPr>
            <c:extLst>
              <c:ext xmlns:c16="http://schemas.microsoft.com/office/drawing/2014/chart" uri="{C3380CC4-5D6E-409C-BE32-E72D297353CC}">
                <c16:uniqueId val="{00000007-3507-4096-88DB-1BE9AAD60A27}"/>
              </c:ext>
            </c:extLst>
          </c:dPt>
          <c:dLbls>
            <c:dLbl>
              <c:idx val="2"/>
              <c:tx>
                <c:rich>
                  <a:bodyPr/>
                  <a:lstStyle/>
                  <a:p>
                    <a:fld id="{BC5D0DBC-5192-4D8E-9C93-110176CD87CC}" type="SERIESNAME">
                      <a:rPr lang="en-US">
                        <a:solidFill>
                          <a:schemeClr val="tx2"/>
                        </a:solidFill>
                      </a:rPr>
                      <a:pPr/>
                      <a:t>[SERIES NAME]</a:t>
                    </a:fld>
                    <a:r>
                      <a:rPr lang="en-US" baseline="0" dirty="0"/>
                      <a:t>, </a:t>
                    </a:r>
                    <a:fld id="{4B725BE5-439E-48A7-81A4-165608449EA8}" type="VALUE">
                      <a:rPr lang="en-US" baseline="0"/>
                      <a:pPr/>
                      <a:t>[VALUE]</a:t>
                    </a:fld>
                    <a:endParaRPr lang="en-US" baseline="0" dirty="0"/>
                  </a:p>
                </c:rich>
              </c:tx>
              <c:dLblPos val="outEnd"/>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5-3507-4096-88DB-1BE9AAD60A27}"/>
                </c:ext>
              </c:extLst>
            </c:dLbl>
            <c:spPr>
              <a:pattFill prst="pct5">
                <a:fgClr>
                  <a:schemeClr val="accent1"/>
                </a:fgClr>
                <a:bgClr>
                  <a:schemeClr val="bg1"/>
                </a:bgClr>
              </a:patt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mn-lt"/>
                    <a:ea typeface="+mn-ea"/>
                    <a:cs typeface="+mn-cs"/>
                  </a:defRPr>
                </a:pPr>
                <a:endParaRPr lang="en-US"/>
              </a:p>
            </c:txPr>
            <c:dLblPos val="outEnd"/>
            <c:showLegendKey val="0"/>
            <c:showVal val="1"/>
            <c:showCatName val="0"/>
            <c:showSerName val="1"/>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3507-4096-88DB-1BE9AAD60A2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2B186FB7-8198-2C41-9C7F-A67099EBC713}" type="datetimeFigureOut">
              <a:rPr lang="en-US" smtClean="0"/>
              <a:t>8/25/2021</a:t>
            </a:fld>
            <a:endParaRPr lang="en-US"/>
          </a:p>
        </p:txBody>
      </p:sp>
      <p:sp>
        <p:nvSpPr>
          <p:cNvPr id="4" name="Footer Placeholder 3"/>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C9959333-EC29-A740-B340-F32DF9D7D5B5}" type="slidenum">
              <a:rPr lang="en-US" smtClean="0"/>
              <a:t>‹#›</a:t>
            </a:fld>
            <a:endParaRPr lang="en-US"/>
          </a:p>
        </p:txBody>
      </p:sp>
    </p:spTree>
    <p:extLst>
      <p:ext uri="{BB962C8B-B14F-4D97-AF65-F5344CB8AC3E}">
        <p14:creationId xmlns:p14="http://schemas.microsoft.com/office/powerpoint/2010/main" val="806957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5832F91E-6BD3-4F0D-9CA3-7829EAE64D63}" type="datetimeFigureOut">
              <a:rPr lang="en-AU" smtClean="0"/>
              <a:t>25/08/2021</a:t>
            </a:fld>
            <a:endParaRPr lang="en-AU" dirty="0"/>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D09C5488-DD16-4714-9519-7BE21BA11D4E}" type="slidenum">
              <a:rPr lang="en-AU" smtClean="0"/>
              <a:t>‹#›</a:t>
            </a:fld>
            <a:endParaRPr lang="en-AU" dirty="0"/>
          </a:p>
        </p:txBody>
      </p:sp>
    </p:spTree>
    <p:extLst>
      <p:ext uri="{BB962C8B-B14F-4D97-AF65-F5344CB8AC3E}">
        <p14:creationId xmlns:p14="http://schemas.microsoft.com/office/powerpoint/2010/main" val="2809874824"/>
      </p:ext>
    </p:extLst>
  </p:cSld>
  <p:clrMap bg1="lt1" tx1="dk1" bg2="lt2" tx2="dk2" accent1="accent1" accent2="accent2" accent3="accent3" accent4="accent4" accent5="accent5" accent6="accent6" hlink="hlink" folHlink="folHlink"/>
  <p:notesStyle>
    <a:lvl1pPr marL="0" algn="l" defTabSz="914347" rtl="0" eaLnBrk="1" latinLnBrk="0" hangingPunct="1">
      <a:defRPr sz="1200" kern="1200">
        <a:solidFill>
          <a:schemeClr val="tx1"/>
        </a:solidFill>
        <a:latin typeface="+mn-lt"/>
        <a:ea typeface="+mn-ea"/>
        <a:cs typeface="+mn-cs"/>
      </a:defRPr>
    </a:lvl1pPr>
    <a:lvl2pPr marL="457173" algn="l" defTabSz="914347" rtl="0" eaLnBrk="1" latinLnBrk="0" hangingPunct="1">
      <a:defRPr sz="1200" kern="1200">
        <a:solidFill>
          <a:schemeClr val="tx1"/>
        </a:solidFill>
        <a:latin typeface="+mn-lt"/>
        <a:ea typeface="+mn-ea"/>
        <a:cs typeface="+mn-cs"/>
      </a:defRPr>
    </a:lvl2pPr>
    <a:lvl3pPr marL="914347" algn="l" defTabSz="914347" rtl="0" eaLnBrk="1" latinLnBrk="0" hangingPunct="1">
      <a:defRPr sz="1200" kern="1200">
        <a:solidFill>
          <a:schemeClr val="tx1"/>
        </a:solidFill>
        <a:latin typeface="+mn-lt"/>
        <a:ea typeface="+mn-ea"/>
        <a:cs typeface="+mn-cs"/>
      </a:defRPr>
    </a:lvl3pPr>
    <a:lvl4pPr marL="1371520" algn="l" defTabSz="914347" rtl="0" eaLnBrk="1" latinLnBrk="0" hangingPunct="1">
      <a:defRPr sz="1200" kern="1200">
        <a:solidFill>
          <a:schemeClr val="tx1"/>
        </a:solidFill>
        <a:latin typeface="+mn-lt"/>
        <a:ea typeface="+mn-ea"/>
        <a:cs typeface="+mn-cs"/>
      </a:defRPr>
    </a:lvl4pPr>
    <a:lvl5pPr marL="1828694" algn="l" defTabSz="914347" rtl="0" eaLnBrk="1" latinLnBrk="0" hangingPunct="1">
      <a:defRPr sz="1200" kern="1200">
        <a:solidFill>
          <a:schemeClr val="tx1"/>
        </a:solidFill>
        <a:latin typeface="+mn-lt"/>
        <a:ea typeface="+mn-ea"/>
        <a:cs typeface="+mn-cs"/>
      </a:defRPr>
    </a:lvl5pPr>
    <a:lvl6pPr marL="2285866" algn="l" defTabSz="914347" rtl="0" eaLnBrk="1" latinLnBrk="0" hangingPunct="1">
      <a:defRPr sz="1200" kern="1200">
        <a:solidFill>
          <a:schemeClr val="tx1"/>
        </a:solidFill>
        <a:latin typeface="+mn-lt"/>
        <a:ea typeface="+mn-ea"/>
        <a:cs typeface="+mn-cs"/>
      </a:defRPr>
    </a:lvl6pPr>
    <a:lvl7pPr marL="2743041" algn="l" defTabSz="914347" rtl="0" eaLnBrk="1" latinLnBrk="0" hangingPunct="1">
      <a:defRPr sz="1200" kern="1200">
        <a:solidFill>
          <a:schemeClr val="tx1"/>
        </a:solidFill>
        <a:latin typeface="+mn-lt"/>
        <a:ea typeface="+mn-ea"/>
        <a:cs typeface="+mn-cs"/>
      </a:defRPr>
    </a:lvl7pPr>
    <a:lvl8pPr marL="3200214" algn="l" defTabSz="914347" rtl="0" eaLnBrk="1" latinLnBrk="0" hangingPunct="1">
      <a:defRPr sz="1200" kern="1200">
        <a:solidFill>
          <a:schemeClr val="tx1"/>
        </a:solidFill>
        <a:latin typeface="+mn-lt"/>
        <a:ea typeface="+mn-ea"/>
        <a:cs typeface="+mn-cs"/>
      </a:defRPr>
    </a:lvl8pPr>
    <a:lvl9pPr marL="3657388" algn="l" defTabSz="91434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10.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vider -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71475" y="4048755"/>
            <a:ext cx="4636034" cy="931618"/>
          </a:xfrm>
          <a:prstGeom prst="rect">
            <a:avLst/>
          </a:prstGeom>
        </p:spPr>
        <p:txBody>
          <a:bodyPr wrap="square" lIns="0">
            <a:noAutofit/>
          </a:bodyPr>
          <a:lstStyle>
            <a:lvl1pPr marL="0" indent="0">
              <a:buNone/>
              <a:defRPr sz="2000" b="0" i="0">
                <a:solidFill>
                  <a:schemeClr val="bg1"/>
                </a:solidFill>
                <a:latin typeface="Montserrat SemiBold" pitchFamily="2" charset="77"/>
              </a:defRPr>
            </a:lvl1pPr>
            <a:lvl2pPr marL="0" indent="0">
              <a:buNone/>
              <a:defRPr/>
            </a:lvl2pPr>
          </a:lstStyle>
          <a:p>
            <a:pPr lvl="0"/>
            <a:r>
              <a:rPr lang="en-US" dirty="0"/>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71475" y="2823581"/>
            <a:ext cx="4636033" cy="1107996"/>
          </a:xfrm>
        </p:spPr>
        <p:txBody>
          <a:bodyPr anchor="b">
            <a:noAutofit/>
          </a:bodyPr>
          <a:lstStyle>
            <a:lvl1pPr>
              <a:lnSpc>
                <a:spcPct val="90000"/>
              </a:lnSpc>
              <a:defRPr sz="4000">
                <a:solidFill>
                  <a:schemeClr val="bg1"/>
                </a:solidFill>
              </a:defRPr>
            </a:lvl1pPr>
          </a:lstStyle>
          <a:p>
            <a:r>
              <a:rPr lang="en-US" dirty="0"/>
              <a:t>Divider title goes here</a:t>
            </a:r>
            <a:endParaRPr lang="en-AU" dirty="0"/>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503891" cy="184666"/>
          </a:xfrm>
          <a:prstGeom prst="rect">
            <a:avLst/>
          </a:prstGeom>
          <a:noFill/>
        </p:spPr>
        <p:txBody>
          <a:bodyPr wrap="none" lIns="0" tIns="0" rIns="0" bIns="0" rtlCol="0">
            <a:spAutoFit/>
          </a:bodyPr>
          <a:lstStyle/>
          <a:p>
            <a:r>
              <a:rPr lang="en-AU" sz="1200" b="1" i="0" dirty="0">
                <a:solidFill>
                  <a:schemeClr val="bg1"/>
                </a:solidFill>
                <a:latin typeface="Montserrat SemiBold" pitchFamily="2" charset="77"/>
              </a:rPr>
              <a:t>NSW Department of Education</a:t>
            </a:r>
          </a:p>
        </p:txBody>
      </p:sp>
      <p:pic>
        <p:nvPicPr>
          <p:cNvPr id="9" name="Picture 8" descr="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7062" y="5854650"/>
            <a:ext cx="720000" cy="778515"/>
          </a:xfrm>
          <a:prstGeom prst="rect">
            <a:avLst/>
          </a:prstGeom>
        </p:spPr>
      </p:pic>
    </p:spTree>
    <p:extLst>
      <p:ext uri="{BB962C8B-B14F-4D97-AF65-F5344CB8AC3E}">
        <p14:creationId xmlns:p14="http://schemas.microsoft.com/office/powerpoint/2010/main" val="2686101475"/>
      </p:ext>
    </p:extLst>
  </p:cSld>
  <p:clrMapOvr>
    <a:masterClrMapping/>
  </p:clrMapOvr>
  <p:transition>
    <p:fade/>
  </p:transition>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Agen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
        <p:nvSpPr>
          <p:cNvPr id="4" name="Text Placeholder 3"/>
          <p:cNvSpPr>
            <a:spLocks noGrp="1"/>
          </p:cNvSpPr>
          <p:nvPr>
            <p:ph type="body" sz="quarter" idx="19"/>
          </p:nvPr>
        </p:nvSpPr>
        <p:spPr>
          <a:xfrm>
            <a:off x="337062" y="1989138"/>
            <a:ext cx="11531881" cy="409055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27" name="Text Placeholder 2078">
            <a:extLst>
              <a:ext uri="{FF2B5EF4-FFF2-40B4-BE49-F238E27FC236}">
                <a16:creationId xmlns:a16="http://schemas.microsoft.com/office/drawing/2014/main" id="{6CEE090E-CCFD-D641-BC04-E336F151C887}"/>
              </a:ext>
            </a:extLst>
          </p:cNvPr>
          <p:cNvSpPr>
            <a:spLocks noGrp="1"/>
          </p:cNvSpPr>
          <p:nvPr>
            <p:ph type="body" sz="quarter" idx="15" hasCustomPrompt="1"/>
          </p:nvPr>
        </p:nvSpPr>
        <p:spPr>
          <a:xfrm>
            <a:off x="326860" y="1266324"/>
            <a:ext cx="8754995" cy="573335"/>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dirty="0"/>
              <a:t>Subtitle goes here</a:t>
            </a:r>
          </a:p>
        </p:txBody>
      </p:sp>
      <p:sp>
        <p:nvSpPr>
          <p:cNvPr id="15" name="Title 1">
            <a:extLst>
              <a:ext uri="{FF2B5EF4-FFF2-40B4-BE49-F238E27FC236}">
                <a16:creationId xmlns:a16="http://schemas.microsoft.com/office/drawing/2014/main" id="{230DD9A7-09FE-4E1B-A672-CED018A0372F}"/>
              </a:ext>
            </a:extLst>
          </p:cNvPr>
          <p:cNvSpPr>
            <a:spLocks noGrp="1"/>
          </p:cNvSpPr>
          <p:nvPr>
            <p:ph type="title" hasCustomPrompt="1"/>
          </p:nvPr>
        </p:nvSpPr>
        <p:spPr>
          <a:xfrm>
            <a:off x="327109" y="759531"/>
            <a:ext cx="8958934" cy="498470"/>
          </a:xfrm>
        </p:spPr>
        <p:txBody>
          <a:bodyPr>
            <a:noAutofit/>
          </a:bodyPr>
          <a:lstStyle>
            <a:lvl1pPr>
              <a:defRPr>
                <a:solidFill>
                  <a:schemeClr val="tx2"/>
                </a:solidFill>
              </a:defRPr>
            </a:lvl1pPr>
          </a:lstStyle>
          <a:p>
            <a:r>
              <a:rPr lang="en-US" dirty="0"/>
              <a:t>Agenda slide</a:t>
            </a:r>
            <a:endParaRPr lang="en-AU" dirty="0"/>
          </a:p>
        </p:txBody>
      </p:sp>
      <p:cxnSp>
        <p:nvCxnSpPr>
          <p:cNvPr id="21" name="Straight Connector 20">
            <a:extLst>
              <a:ext uri="{FF2B5EF4-FFF2-40B4-BE49-F238E27FC236}">
                <a16:creationId xmlns:a16="http://schemas.microsoft.com/office/drawing/2014/main" id="{BC913C52-0751-BC4D-A716-67C521725C4C}"/>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7385F729-539D-F848-B304-C18B0623A65C}"/>
              </a:ext>
            </a:extLst>
          </p:cNvPr>
          <p:cNvSpPr txBox="1"/>
          <p:nvPr userDrawn="1"/>
        </p:nvSpPr>
        <p:spPr>
          <a:xfrm>
            <a:off x="409292" y="365496"/>
            <a:ext cx="2503891" cy="184666"/>
          </a:xfrm>
          <a:prstGeom prst="rect">
            <a:avLst/>
          </a:prstGeom>
          <a:noFill/>
        </p:spPr>
        <p:txBody>
          <a:bodyPr wrap="none" lIns="0" tIns="0" rIns="0" bIns="0" rtlCol="0">
            <a:spAutoFit/>
          </a:bodyPr>
          <a:lstStyle/>
          <a:p>
            <a:r>
              <a:rPr lang="en-AU" sz="1200" b="1" i="0" dirty="0">
                <a:solidFill>
                  <a:schemeClr val="tx2"/>
                </a:solidFill>
                <a:latin typeface="Montserrat SemiBold" pitchFamily="2" charset="77"/>
              </a:rPr>
              <a:t>NSW Department of Education</a:t>
            </a:r>
          </a:p>
        </p:txBody>
      </p:sp>
      <p:pic>
        <p:nvPicPr>
          <p:cNvPr id="11" name="Picture 10" descr="NSW Government Logo.&#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273627" y="6076592"/>
            <a:ext cx="540000" cy="589738"/>
          </a:xfrm>
          <a:prstGeom prst="rect">
            <a:avLst/>
          </a:prstGeom>
        </p:spPr>
      </p:pic>
    </p:spTree>
    <p:extLst>
      <p:ext uri="{BB962C8B-B14F-4D97-AF65-F5344CB8AC3E}">
        <p14:creationId xmlns:p14="http://schemas.microsoft.com/office/powerpoint/2010/main" val="2766815072"/>
      </p:ext>
    </p:extLst>
  </p:cSld>
  <p:clrMapOvr>
    <a:masterClrMapping/>
  </p:clrMapOvr>
  <p:transition>
    <p:fade/>
  </p:transition>
  <p:extLst>
    <p:ext uri="{DCECCB84-F9BA-43D5-87BE-67443E8EF086}">
      <p15:sldGuideLst xmlns:p15="http://schemas.microsoft.com/office/powerpoint/2012/main">
        <p15:guide id="1" orient="horz" pos="3724"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 Column Content A">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6"/>
          </p:nvPr>
        </p:nvSpPr>
        <p:spPr>
          <a:xfrm>
            <a:off x="334962" y="1989138"/>
            <a:ext cx="11485563" cy="40905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5"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4961" y="1300834"/>
            <a:ext cx="11484801" cy="537824"/>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dirty="0"/>
              <a:t>Subtitle goes here</a:t>
            </a:r>
          </a:p>
        </p:txBody>
      </p:sp>
      <p:sp>
        <p:nvSpPr>
          <p:cNvPr id="9" name="Title Placeholder 1"/>
          <p:cNvSpPr>
            <a:spLocks noGrp="1"/>
          </p:cNvSpPr>
          <p:nvPr>
            <p:ph type="title"/>
          </p:nvPr>
        </p:nvSpPr>
        <p:spPr>
          <a:xfrm>
            <a:off x="334952" y="779117"/>
            <a:ext cx="11478677" cy="498470"/>
          </a:xfrm>
          <a:prstGeom prst="rect">
            <a:avLst/>
          </a:prstGeom>
        </p:spPr>
        <p:txBody>
          <a:bodyPr vert="horz" wrap="square" lIns="0" tIns="0" rIns="0" bIns="0" rtlCol="0" anchor="ctr">
            <a:noAutofit/>
          </a:bodyPr>
          <a:lstStyle/>
          <a:p>
            <a:r>
              <a:rPr lang="en-US"/>
              <a:t>Click to edit Master title style</a:t>
            </a:r>
            <a:endParaRPr lang="en-US" dirty="0"/>
          </a:p>
        </p:txBody>
      </p:sp>
      <p:sp>
        <p:nvSpPr>
          <p:cNvPr id="6"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
        <p:nvSpPr>
          <p:cNvPr id="2" name="TextBox 1">
            <a:extLst>
              <a:ext uri="{FF2B5EF4-FFF2-40B4-BE49-F238E27FC236}">
                <a16:creationId xmlns:a16="http://schemas.microsoft.com/office/drawing/2014/main" id="{E7071F07-F06E-2849-8B89-3514EDBF9E12}"/>
              </a:ext>
            </a:extLst>
          </p:cNvPr>
          <p:cNvSpPr txBox="1"/>
          <p:nvPr userDrawn="1"/>
        </p:nvSpPr>
        <p:spPr>
          <a:xfrm>
            <a:off x="11472672" y="6303264"/>
            <a:ext cx="0" cy="0"/>
          </a:xfrm>
          <a:prstGeom prst="rect">
            <a:avLst/>
          </a:prstGeom>
          <a:noFill/>
        </p:spPr>
        <p:txBody>
          <a:bodyPr wrap="none" lIns="0" tIns="0" rIns="0" bIns="0" rtlCol="0">
            <a:noAutofit/>
          </a:bodyPr>
          <a:lstStyle/>
          <a:p>
            <a:pPr algn="l"/>
            <a:endParaRPr lang="en-US" sz="1400" dirty="0" err="1"/>
          </a:p>
        </p:txBody>
      </p:sp>
      <p:sp>
        <p:nvSpPr>
          <p:cNvPr id="4" name="TextBox 3">
            <a:extLst>
              <a:ext uri="{FF2B5EF4-FFF2-40B4-BE49-F238E27FC236}">
                <a16:creationId xmlns:a16="http://schemas.microsoft.com/office/drawing/2014/main" id="{2DCE057A-CC61-F24B-BE7D-4167C765EE07}"/>
              </a:ext>
            </a:extLst>
          </p:cNvPr>
          <p:cNvSpPr txBox="1"/>
          <p:nvPr userDrawn="1"/>
        </p:nvSpPr>
        <p:spPr>
          <a:xfrm>
            <a:off x="1255776" y="426720"/>
            <a:ext cx="0" cy="0"/>
          </a:xfrm>
          <a:prstGeom prst="rect">
            <a:avLst/>
          </a:prstGeom>
          <a:noFill/>
        </p:spPr>
        <p:txBody>
          <a:bodyPr wrap="none" lIns="0" tIns="0" rIns="0" bIns="0" rtlCol="0">
            <a:noAutofit/>
          </a:bodyPr>
          <a:lstStyle/>
          <a:p>
            <a:pPr algn="l"/>
            <a:endParaRPr lang="en-US" sz="1400" dirty="0" err="1"/>
          </a:p>
        </p:txBody>
      </p:sp>
      <p:sp>
        <p:nvSpPr>
          <p:cNvPr id="5" name="TextBox 4">
            <a:extLst>
              <a:ext uri="{FF2B5EF4-FFF2-40B4-BE49-F238E27FC236}">
                <a16:creationId xmlns:a16="http://schemas.microsoft.com/office/drawing/2014/main" id="{B75554E1-F1CE-644B-8B7C-7617C8C65A82}"/>
              </a:ext>
            </a:extLst>
          </p:cNvPr>
          <p:cNvSpPr txBox="1"/>
          <p:nvPr userDrawn="1"/>
        </p:nvSpPr>
        <p:spPr>
          <a:xfrm>
            <a:off x="329184" y="438912"/>
            <a:ext cx="0" cy="0"/>
          </a:xfrm>
          <a:prstGeom prst="rect">
            <a:avLst/>
          </a:prstGeom>
          <a:noFill/>
        </p:spPr>
        <p:txBody>
          <a:bodyPr wrap="none" lIns="0" tIns="0" rIns="0" bIns="0" rtlCol="0">
            <a:noAutofit/>
          </a:bodyPr>
          <a:lstStyle/>
          <a:p>
            <a:pPr algn="l"/>
            <a:endParaRPr lang="en-US" sz="1400" dirty="0" err="1"/>
          </a:p>
        </p:txBody>
      </p:sp>
    </p:spTree>
    <p:extLst>
      <p:ext uri="{BB962C8B-B14F-4D97-AF65-F5344CB8AC3E}">
        <p14:creationId xmlns:p14="http://schemas.microsoft.com/office/powerpoint/2010/main" val="2167686015"/>
      </p:ext>
    </p:extLst>
  </p:cSld>
  <p:clrMapOvr>
    <a:masterClrMapping/>
  </p:clrMapOvr>
  <p:transition>
    <p:fade/>
  </p:transition>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 Column Content B">
    <p:bg>
      <p:bgPr>
        <a:solidFill>
          <a:schemeClr val="bg1"/>
        </a:solidFill>
        <a:effectLst/>
      </p:bgPr>
    </p:bg>
    <p:spTree>
      <p:nvGrpSpPr>
        <p:cNvPr id="1" name=""/>
        <p:cNvGrpSpPr/>
        <p:nvPr/>
      </p:nvGrpSpPr>
      <p:grpSpPr>
        <a:xfrm>
          <a:off x="0" y="0"/>
          <a:ext cx="0" cy="0"/>
          <a:chOff x="0" y="0"/>
          <a:chExt cx="0" cy="0"/>
        </a:xfrm>
      </p:grpSpPr>
      <p:pic>
        <p:nvPicPr>
          <p:cNvPr id="2" name="Picture 1">
            <a:extLs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303"/>
          <a:stretch/>
        </p:blipFill>
        <p:spPr>
          <a:xfrm>
            <a:off x="1" y="0"/>
            <a:ext cx="11141476" cy="6858000"/>
          </a:xfrm>
          <a:prstGeom prst="rect">
            <a:avLst/>
          </a:prstGeom>
        </p:spPr>
      </p:pic>
      <p:sp>
        <p:nvSpPr>
          <p:cNvPr id="4" name="Text Placeholder 3"/>
          <p:cNvSpPr>
            <a:spLocks noGrp="1"/>
          </p:cNvSpPr>
          <p:nvPr>
            <p:ph type="body" sz="quarter" idx="16"/>
          </p:nvPr>
        </p:nvSpPr>
        <p:spPr>
          <a:xfrm>
            <a:off x="337062" y="1989138"/>
            <a:ext cx="11482699" cy="411066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grpSp>
        <p:nvGrpSpPr>
          <p:cNvPr id="28" name="Group 27">
            <a:extLst>
              <a:ext uri="{FF2B5EF4-FFF2-40B4-BE49-F238E27FC236}">
                <a16:creationId xmlns:a16="http://schemas.microsoft.com/office/drawing/2014/main" id="{29C2C0D5-A346-2643-9D8C-8C22D5D50C6E}"/>
              </a:ext>
            </a:extLst>
          </p:cNvPr>
          <p:cNvGrpSpPr/>
          <p:nvPr userDrawn="1"/>
        </p:nvGrpSpPr>
        <p:grpSpPr>
          <a:xfrm>
            <a:off x="337062" y="365496"/>
            <a:ext cx="2576121" cy="184666"/>
            <a:chOff x="446350" y="402893"/>
            <a:chExt cx="2780477" cy="203560"/>
          </a:xfrm>
        </p:grpSpPr>
        <p:cxnSp>
          <p:nvCxnSpPr>
            <p:cNvPr id="29" name="Straight Connector 28">
              <a:extLst>
                <a:ext uri="{FF2B5EF4-FFF2-40B4-BE49-F238E27FC236}">
                  <a16:creationId xmlns:a16="http://schemas.microsoft.com/office/drawing/2014/main" id="{AEFECAC3-BF7B-B746-B2D0-F554BFDC2964}"/>
                </a:ext>
              </a:extLst>
            </p:cNvPr>
            <p:cNvCxnSpPr/>
            <p:nvPr userDrawn="1"/>
          </p:nvCxnSpPr>
          <p:spPr>
            <a:xfrm>
              <a:off x="446350" y="428178"/>
              <a:ext cx="0" cy="11905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874AE827-7224-224D-825A-55775AA3B745}"/>
                </a:ext>
              </a:extLst>
            </p:cNvPr>
            <p:cNvSpPr txBox="1"/>
            <p:nvPr userDrawn="1"/>
          </p:nvSpPr>
          <p:spPr>
            <a:xfrm>
              <a:off x="524310" y="402893"/>
              <a:ext cx="2702517" cy="203560"/>
            </a:xfrm>
            <a:prstGeom prst="rect">
              <a:avLst/>
            </a:prstGeom>
            <a:noFill/>
          </p:spPr>
          <p:txBody>
            <a:bodyPr wrap="none" lIns="0" tIns="0" rIns="0" bIns="0" rtlCol="0">
              <a:spAutoFit/>
            </a:bodyPr>
            <a:lstStyle/>
            <a:p>
              <a:r>
                <a:rPr lang="en-AU" sz="1200" b="1" i="0" dirty="0">
                  <a:solidFill>
                    <a:schemeClr val="tx2"/>
                  </a:solidFill>
                  <a:latin typeface="Montserrat SemiBold" pitchFamily="2" charset="77"/>
                </a:rPr>
                <a:t>NSW Department of Education</a:t>
              </a:r>
            </a:p>
          </p:txBody>
        </p:sp>
      </p:grpSp>
      <p:sp>
        <p:nvSpPr>
          <p:cNvPr id="10" name="Title Placeholder 1"/>
          <p:cNvSpPr>
            <a:spLocks noGrp="1"/>
          </p:cNvSpPr>
          <p:nvPr>
            <p:ph type="title"/>
          </p:nvPr>
        </p:nvSpPr>
        <p:spPr>
          <a:xfrm>
            <a:off x="337366" y="779117"/>
            <a:ext cx="11476263" cy="498470"/>
          </a:xfrm>
          <a:prstGeom prst="rect">
            <a:avLst/>
          </a:prstGeom>
        </p:spPr>
        <p:txBody>
          <a:bodyPr vert="horz" wrap="square" lIns="0" tIns="0" rIns="0" bIns="0" rtlCol="0" anchor="ctr">
            <a:noAutofit/>
          </a:bodyPr>
          <a:lstStyle/>
          <a:p>
            <a:r>
              <a:rPr lang="en-US"/>
              <a:t>Click to edit Master title style</a:t>
            </a:r>
            <a:endParaRPr lang="en-US" dirty="0"/>
          </a:p>
        </p:txBody>
      </p:sp>
      <p:sp>
        <p:nvSpPr>
          <p:cNvPr id="11"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7376" y="1300834"/>
            <a:ext cx="11482386" cy="537824"/>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dirty="0"/>
              <a:t>Subtitle goes here</a:t>
            </a:r>
          </a:p>
        </p:txBody>
      </p:sp>
      <p:sp>
        <p:nvSpPr>
          <p:cNvPr id="12"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Tree>
    <p:extLst>
      <p:ext uri="{BB962C8B-B14F-4D97-AF65-F5344CB8AC3E}">
        <p14:creationId xmlns:p14="http://schemas.microsoft.com/office/powerpoint/2010/main" val="4102682973"/>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Slide A">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8"/>
          </p:nvPr>
        </p:nvSpPr>
        <p:spPr>
          <a:xfrm>
            <a:off x="6096000" y="1989138"/>
            <a:ext cx="5707063" cy="40845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quarter" idx="17"/>
          </p:nvPr>
        </p:nvSpPr>
        <p:spPr>
          <a:xfrm>
            <a:off x="334963" y="1989138"/>
            <a:ext cx="5559425" cy="40845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0" name="Title Placeholder 1"/>
          <p:cNvSpPr>
            <a:spLocks noGrp="1"/>
          </p:cNvSpPr>
          <p:nvPr>
            <p:ph type="title"/>
          </p:nvPr>
        </p:nvSpPr>
        <p:spPr>
          <a:xfrm>
            <a:off x="355491" y="779117"/>
            <a:ext cx="11458138" cy="498470"/>
          </a:xfrm>
          <a:prstGeom prst="rect">
            <a:avLst/>
          </a:prstGeom>
        </p:spPr>
        <p:txBody>
          <a:bodyPr vert="horz" wrap="square" lIns="0" tIns="0" rIns="0" bIns="0" rtlCol="0" anchor="ctr">
            <a:noAutofit/>
          </a:bodyPr>
          <a:lstStyle/>
          <a:p>
            <a:r>
              <a:rPr lang="en-US"/>
              <a:t>Click to edit Master title style</a:t>
            </a:r>
            <a:endParaRPr lang="en-US" dirty="0"/>
          </a:p>
        </p:txBody>
      </p:sp>
      <p:sp>
        <p:nvSpPr>
          <p:cNvPr id="11"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55511" y="1300834"/>
            <a:ext cx="11464251" cy="537824"/>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dirty="0"/>
              <a:t>Subtitle goes here</a:t>
            </a:r>
          </a:p>
        </p:txBody>
      </p:sp>
      <p:sp>
        <p:nvSpPr>
          <p:cNvPr id="7"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Tree>
    <p:extLst>
      <p:ext uri="{BB962C8B-B14F-4D97-AF65-F5344CB8AC3E}">
        <p14:creationId xmlns:p14="http://schemas.microsoft.com/office/powerpoint/2010/main" val="3458103310"/>
      </p:ext>
    </p:extLst>
  </p:cSld>
  <p:clrMapOvr>
    <a:masterClrMapping/>
  </p:clrMapOvr>
  <p:transition>
    <p:fade/>
  </p:transition>
  <p:extLst>
    <p:ext uri="{DCECCB84-F9BA-43D5-87BE-67443E8EF086}">
      <p15:sldGuideLst xmlns:p15="http://schemas.microsoft.com/office/powerpoint/2012/main">
        <p15:guide id="1" orient="horz" pos="3724"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example bar char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12" name="Chart Placeholder 5" descr="Name of bar chart to be inserted" title="Chart">
            <a:extLst>
              <a:ext uri="{FF2B5EF4-FFF2-40B4-BE49-F238E27FC236}">
                <a16:creationId xmlns:a16="http://schemas.microsoft.com/office/drawing/2014/main" id="{78CDAE48-35F7-4A8F-908A-26AABCF38BAC}"/>
              </a:ext>
            </a:extLst>
          </p:cNvPr>
          <p:cNvGraphicFramePr>
            <a:graphicFrameLocks/>
          </p:cNvGraphicFramePr>
          <p:nvPr userDrawn="1">
            <p:extLst>
              <p:ext uri="{D42A27DB-BD31-4B8C-83A1-F6EECF244321}">
                <p14:modId xmlns:p14="http://schemas.microsoft.com/office/powerpoint/2010/main" val="430668191"/>
              </p:ext>
            </p:extLst>
          </p:nvPr>
        </p:nvGraphicFramePr>
        <p:xfrm>
          <a:off x="5182466" y="1997878"/>
          <a:ext cx="6735498" cy="4075834"/>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quarter" idx="17"/>
          </p:nvPr>
        </p:nvSpPr>
        <p:spPr>
          <a:xfrm>
            <a:off x="334962" y="1989138"/>
            <a:ext cx="4573467" cy="40845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1" name="Title Placeholder 1"/>
          <p:cNvSpPr>
            <a:spLocks noGrp="1"/>
          </p:cNvSpPr>
          <p:nvPr>
            <p:ph type="title"/>
          </p:nvPr>
        </p:nvSpPr>
        <p:spPr>
          <a:xfrm>
            <a:off x="316229" y="779117"/>
            <a:ext cx="11497400" cy="498470"/>
          </a:xfrm>
          <a:prstGeom prst="rect">
            <a:avLst/>
          </a:prstGeom>
        </p:spPr>
        <p:txBody>
          <a:bodyPr vert="horz" wrap="square" lIns="0" tIns="0" rIns="0" bIns="0" rtlCol="0" anchor="ctr">
            <a:noAutofit/>
          </a:bodyPr>
          <a:lstStyle/>
          <a:p>
            <a:r>
              <a:rPr lang="en-US"/>
              <a:t>Click to edit Master title style</a:t>
            </a:r>
            <a:endParaRPr lang="en-US" dirty="0"/>
          </a:p>
        </p:txBody>
      </p:sp>
      <p:sp>
        <p:nvSpPr>
          <p:cNvPr id="13"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16229" y="1300834"/>
            <a:ext cx="11503533" cy="537824"/>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dirty="0"/>
              <a:t>Subtitle goes here</a:t>
            </a:r>
          </a:p>
        </p:txBody>
      </p:sp>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Tree>
    <p:extLst>
      <p:ext uri="{BB962C8B-B14F-4D97-AF65-F5344CB8AC3E}">
        <p14:creationId xmlns:p14="http://schemas.microsoft.com/office/powerpoint/2010/main" val="3420507452"/>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example pie char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11" name="Chart Placeholder 6" descr="Name of pie chart to be inserted" title="Chart">
            <a:extLst>
              <a:ext uri="{FF2B5EF4-FFF2-40B4-BE49-F238E27FC236}">
                <a16:creationId xmlns:a16="http://schemas.microsoft.com/office/drawing/2014/main" id="{605EC759-23A5-412D-8489-3CD3D3F4FD71}"/>
              </a:ext>
            </a:extLst>
          </p:cNvPr>
          <p:cNvGraphicFramePr>
            <a:graphicFrameLocks/>
          </p:cNvGraphicFramePr>
          <p:nvPr userDrawn="1">
            <p:extLst>
              <p:ext uri="{D42A27DB-BD31-4B8C-83A1-F6EECF244321}">
                <p14:modId xmlns:p14="http://schemas.microsoft.com/office/powerpoint/2010/main" val="1998723499"/>
              </p:ext>
            </p:extLst>
          </p:nvPr>
        </p:nvGraphicFramePr>
        <p:xfrm>
          <a:off x="6201810" y="1989138"/>
          <a:ext cx="5569982" cy="409055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quarter" idx="17"/>
          </p:nvPr>
        </p:nvSpPr>
        <p:spPr>
          <a:xfrm>
            <a:off x="334962" y="1989138"/>
            <a:ext cx="5550933" cy="40905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2" name="Title Placeholder 1"/>
          <p:cNvSpPr>
            <a:spLocks noGrp="1"/>
          </p:cNvSpPr>
          <p:nvPr>
            <p:ph type="title"/>
          </p:nvPr>
        </p:nvSpPr>
        <p:spPr>
          <a:xfrm>
            <a:off x="334963" y="779117"/>
            <a:ext cx="11478666" cy="498470"/>
          </a:xfrm>
          <a:prstGeom prst="rect">
            <a:avLst/>
          </a:prstGeom>
        </p:spPr>
        <p:txBody>
          <a:bodyPr vert="horz" wrap="square" lIns="0" tIns="0" rIns="0" bIns="0" rtlCol="0" anchor="ctr">
            <a:noAutofit/>
          </a:bodyPr>
          <a:lstStyle/>
          <a:p>
            <a:r>
              <a:rPr lang="en-US"/>
              <a:t>Click to edit Master title style</a:t>
            </a:r>
            <a:endParaRPr lang="en-US" dirty="0"/>
          </a:p>
        </p:txBody>
      </p:sp>
      <p:sp>
        <p:nvSpPr>
          <p:cNvPr id="13"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4963" y="1300834"/>
            <a:ext cx="11484800" cy="537824"/>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dirty="0"/>
              <a:t>Subtitle goes here</a:t>
            </a:r>
          </a:p>
        </p:txBody>
      </p:sp>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Tree>
    <p:extLst>
      <p:ext uri="{BB962C8B-B14F-4D97-AF65-F5344CB8AC3E}">
        <p14:creationId xmlns:p14="http://schemas.microsoft.com/office/powerpoint/2010/main" val="2382981154"/>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n picture">
    <p:bg>
      <p:bgPr>
        <a:solidFill>
          <a:schemeClr val="bg1"/>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DF0DC3A9-4AE8-4D39-96BD-7D19AA2EEC40}"/>
              </a:ext>
            </a:extLst>
          </p:cNvPr>
          <p:cNvSpPr>
            <a:spLocks noGrp="1"/>
          </p:cNvSpPr>
          <p:nvPr>
            <p:ph type="pic" sz="quarter" idx="17"/>
          </p:nvPr>
        </p:nvSpPr>
        <p:spPr>
          <a:xfrm>
            <a:off x="5951538" y="1989138"/>
            <a:ext cx="5868987" cy="4123485"/>
          </a:xfrm>
        </p:spPr>
        <p:txBody>
          <a:bodyPr>
            <a:normAutofit/>
          </a:bodyPr>
          <a:lstStyle>
            <a:lvl1pPr marL="0" indent="0">
              <a:buNone/>
              <a:defRPr sz="1800"/>
            </a:lvl1pPr>
          </a:lstStyle>
          <a:p>
            <a:r>
              <a:rPr lang="en-US"/>
              <a:t>Click icon to add picture</a:t>
            </a:r>
            <a:endParaRPr lang="en-AU"/>
          </a:p>
        </p:txBody>
      </p:sp>
      <p:sp>
        <p:nvSpPr>
          <p:cNvPr id="3" name="Text Placeholder 2"/>
          <p:cNvSpPr>
            <a:spLocks noGrp="1"/>
          </p:cNvSpPr>
          <p:nvPr>
            <p:ph type="body" sz="quarter" idx="16"/>
          </p:nvPr>
        </p:nvSpPr>
        <p:spPr>
          <a:xfrm>
            <a:off x="334962" y="1989138"/>
            <a:ext cx="5392737" cy="41234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cxnSp>
        <p:nvCxnSpPr>
          <p:cNvPr id="29" name="Straight Connector 28">
            <a:extLst>
              <a:ext uri="{FF2B5EF4-FFF2-40B4-BE49-F238E27FC236}">
                <a16:creationId xmlns:a16="http://schemas.microsoft.com/office/drawing/2014/main" id="{AEFECAC3-BF7B-B746-B2D0-F554BFDC2964}"/>
              </a:ext>
            </a:extLst>
          </p:cNvPr>
          <p:cNvCxnSpPr/>
          <p:nvPr userDrawn="1"/>
        </p:nvCxnSpPr>
        <p:spPr>
          <a:xfrm>
            <a:off x="369867"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334963" y="779117"/>
            <a:ext cx="11478666" cy="498470"/>
          </a:xfrm>
          <a:prstGeom prst="rect">
            <a:avLst/>
          </a:prstGeom>
        </p:spPr>
        <p:txBody>
          <a:bodyPr vert="horz" wrap="square" lIns="0" tIns="0" rIns="0" bIns="0" rtlCol="0" anchor="ctr">
            <a:noAutofit/>
          </a:bodyPr>
          <a:lstStyle/>
          <a:p>
            <a:r>
              <a:rPr lang="en-US"/>
              <a:t>Click to edit Master title style</a:t>
            </a:r>
            <a:endParaRPr lang="en-US" dirty="0"/>
          </a:p>
        </p:txBody>
      </p:sp>
      <p:sp>
        <p:nvSpPr>
          <p:cNvPr id="12"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4963" y="1300834"/>
            <a:ext cx="11484799" cy="537824"/>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dirty="0"/>
              <a:t>Subtitle goes here</a:t>
            </a:r>
          </a:p>
        </p:txBody>
      </p:sp>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Tree>
    <p:extLst>
      <p:ext uri="{BB962C8B-B14F-4D97-AF65-F5344CB8AC3E}">
        <p14:creationId xmlns:p14="http://schemas.microsoft.com/office/powerpoint/2010/main" val="2334971249"/>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lumn Tab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able Placeholder 5">
            <a:extLst>
              <a:ext uri="{FF2B5EF4-FFF2-40B4-BE49-F238E27FC236}">
                <a16:creationId xmlns:a16="http://schemas.microsoft.com/office/drawing/2014/main" id="{ED2C0BA2-4F2F-4DB2-B9B9-254956473F7A}"/>
              </a:ext>
            </a:extLst>
          </p:cNvPr>
          <p:cNvSpPr>
            <a:spLocks noGrp="1"/>
          </p:cNvSpPr>
          <p:nvPr>
            <p:ph type="tbl" sz="quarter" idx="18"/>
          </p:nvPr>
        </p:nvSpPr>
        <p:spPr>
          <a:xfrm>
            <a:off x="5780088" y="1989138"/>
            <a:ext cx="5964237" cy="4157227"/>
          </a:xfrm>
        </p:spPr>
        <p:txBody>
          <a:bodyPr>
            <a:normAutofit/>
          </a:bodyPr>
          <a:lstStyle>
            <a:lvl1pPr marL="0" indent="0">
              <a:buNone/>
              <a:defRPr sz="1800"/>
            </a:lvl1pPr>
          </a:lstStyle>
          <a:p>
            <a:r>
              <a:rPr lang="en-US"/>
              <a:t>Click icon to add table</a:t>
            </a:r>
            <a:endParaRPr lang="en-AU" dirty="0"/>
          </a:p>
        </p:txBody>
      </p:sp>
      <p:sp>
        <p:nvSpPr>
          <p:cNvPr id="4" name="Text Placeholder 3"/>
          <p:cNvSpPr>
            <a:spLocks noGrp="1"/>
          </p:cNvSpPr>
          <p:nvPr>
            <p:ph type="body" sz="quarter" idx="17"/>
          </p:nvPr>
        </p:nvSpPr>
        <p:spPr>
          <a:xfrm>
            <a:off x="334963" y="1989138"/>
            <a:ext cx="5211822" cy="40905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2" name="Title Placeholder 1"/>
          <p:cNvSpPr>
            <a:spLocks noGrp="1"/>
          </p:cNvSpPr>
          <p:nvPr>
            <p:ph type="title"/>
          </p:nvPr>
        </p:nvSpPr>
        <p:spPr>
          <a:xfrm>
            <a:off x="334963" y="779117"/>
            <a:ext cx="11478666" cy="498470"/>
          </a:xfrm>
          <a:prstGeom prst="rect">
            <a:avLst/>
          </a:prstGeom>
        </p:spPr>
        <p:txBody>
          <a:bodyPr vert="horz" wrap="square" lIns="0" tIns="0" rIns="0" bIns="0" rtlCol="0" anchor="ctr">
            <a:noAutofit/>
          </a:bodyPr>
          <a:lstStyle/>
          <a:p>
            <a:r>
              <a:rPr lang="en-US"/>
              <a:t>Click to edit Master title style</a:t>
            </a:r>
            <a:endParaRPr lang="en-US" dirty="0"/>
          </a:p>
        </p:txBody>
      </p:sp>
      <p:sp>
        <p:nvSpPr>
          <p:cNvPr id="13"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4963" y="1300834"/>
            <a:ext cx="11484799" cy="537824"/>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dirty="0"/>
              <a:t>Subtitle goes here</a:t>
            </a:r>
          </a:p>
        </p:txBody>
      </p:sp>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Tree>
    <p:extLst>
      <p:ext uri="{BB962C8B-B14F-4D97-AF65-F5344CB8AC3E}">
        <p14:creationId xmlns:p14="http://schemas.microsoft.com/office/powerpoint/2010/main" val="4219724567"/>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lumn Char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hart Placeholder 4">
            <a:extLst>
              <a:ext uri="{FF2B5EF4-FFF2-40B4-BE49-F238E27FC236}">
                <a16:creationId xmlns:a16="http://schemas.microsoft.com/office/drawing/2014/main" id="{62F238E7-DF0B-440A-80CD-92A5852D35B8}"/>
              </a:ext>
            </a:extLst>
          </p:cNvPr>
          <p:cNvSpPr>
            <a:spLocks noGrp="1"/>
          </p:cNvSpPr>
          <p:nvPr>
            <p:ph type="chart" sz="quarter" idx="18"/>
          </p:nvPr>
        </p:nvSpPr>
        <p:spPr>
          <a:xfrm>
            <a:off x="5796951" y="1989138"/>
            <a:ext cx="5753700" cy="4084574"/>
          </a:xfrm>
        </p:spPr>
        <p:txBody>
          <a:bodyPr>
            <a:normAutofit/>
          </a:bodyPr>
          <a:lstStyle>
            <a:lvl1pPr marL="0" indent="0">
              <a:buNone/>
              <a:defRPr sz="1800">
                <a:solidFill>
                  <a:schemeClr val="tx2"/>
                </a:solidFill>
              </a:defRPr>
            </a:lvl1pPr>
          </a:lstStyle>
          <a:p>
            <a:r>
              <a:rPr lang="en-US"/>
              <a:t>Click icon to add chart</a:t>
            </a:r>
            <a:endParaRPr lang="en-AU" dirty="0"/>
          </a:p>
        </p:txBody>
      </p:sp>
      <p:sp>
        <p:nvSpPr>
          <p:cNvPr id="4" name="Text Placeholder 3"/>
          <p:cNvSpPr>
            <a:spLocks noGrp="1"/>
          </p:cNvSpPr>
          <p:nvPr>
            <p:ph type="body" sz="quarter" idx="17"/>
          </p:nvPr>
        </p:nvSpPr>
        <p:spPr>
          <a:xfrm>
            <a:off x="334963" y="1989138"/>
            <a:ext cx="5211822" cy="40845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2" name="Title Placeholder 1"/>
          <p:cNvSpPr>
            <a:spLocks noGrp="1"/>
          </p:cNvSpPr>
          <p:nvPr>
            <p:ph type="title"/>
          </p:nvPr>
        </p:nvSpPr>
        <p:spPr>
          <a:xfrm>
            <a:off x="334963" y="779117"/>
            <a:ext cx="11478666" cy="498470"/>
          </a:xfrm>
          <a:prstGeom prst="rect">
            <a:avLst/>
          </a:prstGeom>
        </p:spPr>
        <p:txBody>
          <a:bodyPr vert="horz" wrap="square" lIns="0" tIns="0" rIns="0" bIns="0" rtlCol="0" anchor="ctr">
            <a:noAutofit/>
          </a:bodyPr>
          <a:lstStyle/>
          <a:p>
            <a:r>
              <a:rPr lang="en-US"/>
              <a:t>Click to edit Master title style</a:t>
            </a:r>
            <a:endParaRPr lang="en-US" dirty="0"/>
          </a:p>
        </p:txBody>
      </p:sp>
      <p:sp>
        <p:nvSpPr>
          <p:cNvPr id="13"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4963" y="1300834"/>
            <a:ext cx="11484799" cy="537824"/>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dirty="0"/>
              <a:t>Subtitle goes here</a:t>
            </a:r>
          </a:p>
        </p:txBody>
      </p:sp>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Tree>
    <p:extLst>
      <p:ext uri="{BB962C8B-B14F-4D97-AF65-F5344CB8AC3E}">
        <p14:creationId xmlns:p14="http://schemas.microsoft.com/office/powerpoint/2010/main" val="1279288669"/>
      </p:ext>
    </p:extLst>
  </p:cSld>
  <p:clrMapOvr>
    <a:masterClrMapping/>
  </p:clrMapOvr>
  <p:transition>
    <p:fade/>
  </p:transition>
  <p:extLst>
    <p:ext uri="{DCECCB84-F9BA-43D5-87BE-67443E8EF086}">
      <p15:sldGuideLst xmlns:p15="http://schemas.microsoft.com/office/powerpoint/2012/main">
        <p15:guide id="1" orient="horz" pos="3724"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ulti image and tex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2F1FE39-C0F2-944E-ADC2-E08B6382AD50}"/>
              </a:ext>
            </a:extLst>
          </p:cNvPr>
          <p:cNvSpPr>
            <a:spLocks noGrp="1"/>
          </p:cNvSpPr>
          <p:nvPr>
            <p:ph type="pic" sz="quarter" idx="33"/>
          </p:nvPr>
        </p:nvSpPr>
        <p:spPr>
          <a:xfrm>
            <a:off x="315912" y="1838658"/>
            <a:ext cx="2628000" cy="1882442"/>
          </a:xfrm>
          <a:noFill/>
        </p:spPr>
        <p:txBody>
          <a:bodyPr anchor="ctr" anchorCtr="1"/>
          <a:lstStyle>
            <a:lvl1pPr>
              <a:defRPr>
                <a:solidFill>
                  <a:schemeClr val="tx1">
                    <a:alpha val="50000"/>
                  </a:schemeClr>
                </a:solidFill>
              </a:defRPr>
            </a:lvl1pPr>
          </a:lstStyle>
          <a:p>
            <a:r>
              <a:rPr lang="en-US"/>
              <a:t>Click icon to add picture</a:t>
            </a:r>
            <a:endParaRPr lang="en-US" dirty="0"/>
          </a:p>
        </p:txBody>
      </p:sp>
      <p:sp>
        <p:nvSpPr>
          <p:cNvPr id="9" name="Picture Placeholder 3">
            <a:extLst>
              <a:ext uri="{FF2B5EF4-FFF2-40B4-BE49-F238E27FC236}">
                <a16:creationId xmlns:a16="http://schemas.microsoft.com/office/drawing/2014/main" id="{010EADF1-D8D0-154F-9B7E-17D789EB038B}"/>
              </a:ext>
            </a:extLst>
          </p:cNvPr>
          <p:cNvSpPr>
            <a:spLocks noGrp="1"/>
          </p:cNvSpPr>
          <p:nvPr>
            <p:ph type="pic" sz="quarter" idx="34"/>
          </p:nvPr>
        </p:nvSpPr>
        <p:spPr>
          <a:xfrm>
            <a:off x="9200773" y="1861904"/>
            <a:ext cx="2628000" cy="1859195"/>
          </a:xfrm>
          <a:noFill/>
        </p:spPr>
        <p:txBody>
          <a:bodyPr anchor="ctr" anchorCtr="1"/>
          <a:lstStyle>
            <a:lvl1pPr>
              <a:defRPr>
                <a:solidFill>
                  <a:schemeClr val="tx1">
                    <a:alpha val="50000"/>
                  </a:schemeClr>
                </a:solidFill>
              </a:defRPr>
            </a:lvl1pPr>
          </a:lstStyle>
          <a:p>
            <a:r>
              <a:rPr lang="en-US"/>
              <a:t>Click icon to add picture</a:t>
            </a:r>
            <a:endParaRPr lang="en-US" dirty="0"/>
          </a:p>
        </p:txBody>
      </p:sp>
      <p:sp>
        <p:nvSpPr>
          <p:cNvPr id="10" name="Picture Placeholder 3">
            <a:extLst>
              <a:ext uri="{FF2B5EF4-FFF2-40B4-BE49-F238E27FC236}">
                <a16:creationId xmlns:a16="http://schemas.microsoft.com/office/drawing/2014/main" id="{775B559C-3FE4-814B-B5AA-D677CF7850F4}"/>
              </a:ext>
            </a:extLst>
          </p:cNvPr>
          <p:cNvSpPr>
            <a:spLocks noGrp="1"/>
          </p:cNvSpPr>
          <p:nvPr>
            <p:ph type="pic" sz="quarter" idx="35"/>
          </p:nvPr>
        </p:nvSpPr>
        <p:spPr>
          <a:xfrm>
            <a:off x="6239152" y="1838658"/>
            <a:ext cx="2628000" cy="1882442"/>
          </a:xfrm>
          <a:noFill/>
        </p:spPr>
        <p:txBody>
          <a:bodyPr anchor="ctr" anchorCtr="1"/>
          <a:lstStyle>
            <a:lvl1pPr>
              <a:defRPr>
                <a:solidFill>
                  <a:schemeClr val="tx1">
                    <a:alpha val="50000"/>
                  </a:schemeClr>
                </a:solidFill>
              </a:defRPr>
            </a:lvl1pPr>
          </a:lstStyle>
          <a:p>
            <a:r>
              <a:rPr lang="en-US"/>
              <a:t>Click icon to add picture</a:t>
            </a:r>
            <a:endParaRPr lang="en-US" dirty="0"/>
          </a:p>
        </p:txBody>
      </p:sp>
      <p:sp>
        <p:nvSpPr>
          <p:cNvPr id="11" name="Picture Placeholder 3">
            <a:extLst>
              <a:ext uri="{FF2B5EF4-FFF2-40B4-BE49-F238E27FC236}">
                <a16:creationId xmlns:a16="http://schemas.microsoft.com/office/drawing/2014/main" id="{3F2AA6B3-A7A7-124A-84B4-677FC0B30967}"/>
              </a:ext>
            </a:extLst>
          </p:cNvPr>
          <p:cNvSpPr>
            <a:spLocks noGrp="1"/>
          </p:cNvSpPr>
          <p:nvPr>
            <p:ph type="pic" sz="quarter" idx="36"/>
          </p:nvPr>
        </p:nvSpPr>
        <p:spPr>
          <a:xfrm>
            <a:off x="3277532" y="1838658"/>
            <a:ext cx="2628000" cy="1882442"/>
          </a:xfrm>
          <a:noFill/>
        </p:spPr>
        <p:txBody>
          <a:bodyPr anchor="ctr" anchorCtr="1"/>
          <a:lstStyle>
            <a:lvl1pPr>
              <a:defRPr>
                <a:solidFill>
                  <a:schemeClr val="tx1">
                    <a:alpha val="50000"/>
                  </a:schemeClr>
                </a:solidFill>
              </a:defRPr>
            </a:lvl1pPr>
          </a:lstStyle>
          <a:p>
            <a:r>
              <a:rPr lang="en-US"/>
              <a:t>Click icon to add picture</a:t>
            </a:r>
            <a:endParaRPr lang="en-US" dirty="0"/>
          </a:p>
        </p:txBody>
      </p:sp>
      <p:sp>
        <p:nvSpPr>
          <p:cNvPr id="17" name="Title Placeholder 1"/>
          <p:cNvSpPr>
            <a:spLocks noGrp="1"/>
          </p:cNvSpPr>
          <p:nvPr>
            <p:ph type="title"/>
          </p:nvPr>
        </p:nvSpPr>
        <p:spPr>
          <a:xfrm>
            <a:off x="334963" y="779117"/>
            <a:ext cx="11478666" cy="498470"/>
          </a:xfrm>
          <a:prstGeom prst="rect">
            <a:avLst/>
          </a:prstGeom>
        </p:spPr>
        <p:txBody>
          <a:bodyPr vert="horz" wrap="square" lIns="0" tIns="0" rIns="0" bIns="0" rtlCol="0" anchor="ctr">
            <a:noAutofit/>
          </a:bodyPr>
          <a:lstStyle/>
          <a:p>
            <a:r>
              <a:rPr lang="en-US"/>
              <a:t>Click to edit Master title style</a:t>
            </a:r>
            <a:endParaRPr lang="en-US" dirty="0"/>
          </a:p>
        </p:txBody>
      </p:sp>
      <p:sp>
        <p:nvSpPr>
          <p:cNvPr id="18"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4963" y="1300834"/>
            <a:ext cx="11484799" cy="537824"/>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dirty="0"/>
              <a:t>Subtitle goes here</a:t>
            </a:r>
          </a:p>
        </p:txBody>
      </p:sp>
      <p:sp>
        <p:nvSpPr>
          <p:cNvPr id="20" name="Text Placeholder 19"/>
          <p:cNvSpPr>
            <a:spLocks noGrp="1"/>
          </p:cNvSpPr>
          <p:nvPr>
            <p:ph type="body" sz="quarter" idx="37"/>
          </p:nvPr>
        </p:nvSpPr>
        <p:spPr>
          <a:xfrm>
            <a:off x="315913" y="3913188"/>
            <a:ext cx="2627312" cy="2089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22" name="Text Placeholder 21"/>
          <p:cNvSpPr>
            <a:spLocks noGrp="1"/>
          </p:cNvSpPr>
          <p:nvPr>
            <p:ph type="body" sz="quarter" idx="38"/>
          </p:nvPr>
        </p:nvSpPr>
        <p:spPr>
          <a:xfrm>
            <a:off x="3243263" y="3913188"/>
            <a:ext cx="2740025" cy="2089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24" name="Text Placeholder 23"/>
          <p:cNvSpPr>
            <a:spLocks noGrp="1"/>
          </p:cNvSpPr>
          <p:nvPr>
            <p:ph type="body" sz="quarter" idx="39"/>
          </p:nvPr>
        </p:nvSpPr>
        <p:spPr>
          <a:xfrm>
            <a:off x="6238875" y="3913188"/>
            <a:ext cx="2628900" cy="2089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26" name="Text Placeholder 25"/>
          <p:cNvSpPr>
            <a:spLocks noGrp="1"/>
          </p:cNvSpPr>
          <p:nvPr>
            <p:ph type="body" sz="quarter" idx="40"/>
          </p:nvPr>
        </p:nvSpPr>
        <p:spPr>
          <a:xfrm>
            <a:off x="9201150" y="3913188"/>
            <a:ext cx="2627313" cy="2089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4"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Tree>
    <p:extLst>
      <p:ext uri="{BB962C8B-B14F-4D97-AF65-F5344CB8AC3E}">
        <p14:creationId xmlns:p14="http://schemas.microsoft.com/office/powerpoint/2010/main" val="121457107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081262" y="5844922"/>
            <a:ext cx="720000" cy="778515"/>
          </a:xfrm>
          <a:prstGeom prst="rect">
            <a:avLst/>
          </a:prstGeom>
        </p:spPr>
      </p:pic>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6228758" y="3160988"/>
            <a:ext cx="4636034" cy="931618"/>
          </a:xfrm>
          <a:prstGeom prst="rect">
            <a:avLst/>
          </a:prstGeom>
        </p:spPr>
        <p:txBody>
          <a:bodyPr wrap="square" lIns="0">
            <a:noAutofit/>
          </a:bodyPr>
          <a:lstStyle>
            <a:lvl1pPr marL="0" indent="0">
              <a:buNone/>
              <a:defRPr sz="2000" b="0" i="0">
                <a:solidFill>
                  <a:schemeClr val="bg1"/>
                </a:solidFill>
                <a:latin typeface="Montserrat SemiBold" pitchFamily="2" charset="77"/>
              </a:defRPr>
            </a:lvl1pPr>
            <a:lvl2pPr marL="0" indent="0">
              <a:buNone/>
              <a:defRPr/>
            </a:lvl2pPr>
          </a:lstStyle>
          <a:p>
            <a:pPr lvl="0"/>
            <a:r>
              <a:rPr lang="en-US" dirty="0"/>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6228760" y="1935814"/>
            <a:ext cx="4636033" cy="1107996"/>
          </a:xfrm>
        </p:spPr>
        <p:txBody>
          <a:bodyPr anchor="b">
            <a:noAutofit/>
          </a:bodyPr>
          <a:lstStyle>
            <a:lvl1pPr>
              <a:lnSpc>
                <a:spcPct val="90000"/>
              </a:lnSpc>
              <a:defRPr sz="4000">
                <a:solidFill>
                  <a:schemeClr val="bg1"/>
                </a:solidFill>
              </a:defRPr>
            </a:lvl1pPr>
          </a:lstStyle>
          <a:p>
            <a:r>
              <a:rPr lang="en-US" dirty="0"/>
              <a:t>Divider title goes here</a:t>
            </a:r>
            <a:endParaRPr lang="en-AU" dirty="0"/>
          </a:p>
        </p:txBody>
      </p:sp>
      <p:sp>
        <p:nvSpPr>
          <p:cNvPr id="4" name="Oval 3" descr="Students at a computer" title="Students"/>
          <p:cNvSpPr/>
          <p:nvPr userDrawn="1"/>
        </p:nvSpPr>
        <p:spPr>
          <a:xfrm>
            <a:off x="409292" y="594400"/>
            <a:ext cx="5588592" cy="5588592"/>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err="1"/>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503891" cy="184666"/>
          </a:xfrm>
          <a:prstGeom prst="rect">
            <a:avLst/>
          </a:prstGeom>
          <a:noFill/>
        </p:spPr>
        <p:txBody>
          <a:bodyPr wrap="none" lIns="0" tIns="0" rIns="0" bIns="0" rtlCol="0">
            <a:spAutoFit/>
          </a:bodyPr>
          <a:lstStyle/>
          <a:p>
            <a:r>
              <a:rPr lang="en-AU" sz="1200" b="1" i="0" dirty="0">
                <a:solidFill>
                  <a:schemeClr val="bg1"/>
                </a:solidFill>
                <a:latin typeface="Montserrat SemiBold" pitchFamily="2" charset="77"/>
              </a:rPr>
              <a:t>NSW Department of Education</a:t>
            </a:r>
          </a:p>
        </p:txBody>
      </p:sp>
    </p:spTree>
    <p:extLst>
      <p:ext uri="{BB962C8B-B14F-4D97-AF65-F5344CB8AC3E}">
        <p14:creationId xmlns:p14="http://schemas.microsoft.com/office/powerpoint/2010/main" val="295140373"/>
      </p:ext>
    </p:extLst>
  </p:cSld>
  <p:clrMapOvr>
    <a:masterClrMapping/>
  </p:clrMapOvr>
  <p:transition>
    <p:fade/>
  </p:transition>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Divider - Placehol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081262" y="5844922"/>
            <a:ext cx="720000" cy="778515"/>
          </a:xfrm>
          <a:prstGeom prst="rect">
            <a:avLst/>
          </a:prstGeom>
        </p:spPr>
      </p:pic>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6228758" y="3160988"/>
            <a:ext cx="4636034" cy="931618"/>
          </a:xfrm>
          <a:prstGeom prst="rect">
            <a:avLst/>
          </a:prstGeom>
        </p:spPr>
        <p:txBody>
          <a:bodyPr wrap="square" lIns="0">
            <a:noAutofit/>
          </a:bodyPr>
          <a:lstStyle>
            <a:lvl1pPr marL="0" indent="0">
              <a:buNone/>
              <a:defRPr sz="2000" b="0" i="0">
                <a:solidFill>
                  <a:schemeClr val="bg1"/>
                </a:solidFill>
                <a:latin typeface="Montserrat SemiBold" pitchFamily="2" charset="77"/>
              </a:defRPr>
            </a:lvl1pPr>
            <a:lvl2pPr marL="0" indent="0">
              <a:buNone/>
              <a:defRPr/>
            </a:lvl2pPr>
          </a:lstStyle>
          <a:p>
            <a:pPr lvl="0"/>
            <a:r>
              <a:rPr lang="en-US" dirty="0"/>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6228760" y="1935814"/>
            <a:ext cx="4636033" cy="1107996"/>
          </a:xfrm>
        </p:spPr>
        <p:txBody>
          <a:bodyPr anchor="b">
            <a:noAutofit/>
          </a:bodyPr>
          <a:lstStyle>
            <a:lvl1pPr>
              <a:lnSpc>
                <a:spcPct val="90000"/>
              </a:lnSpc>
              <a:defRPr sz="4000">
                <a:solidFill>
                  <a:schemeClr val="bg1"/>
                </a:solidFill>
              </a:defRPr>
            </a:lvl1pPr>
          </a:lstStyle>
          <a:p>
            <a:r>
              <a:rPr lang="en-US" dirty="0"/>
              <a:t>Divider title goes here</a:t>
            </a:r>
            <a:endParaRPr lang="en-AU" dirty="0"/>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503891" cy="184666"/>
          </a:xfrm>
          <a:prstGeom prst="rect">
            <a:avLst/>
          </a:prstGeom>
          <a:noFill/>
        </p:spPr>
        <p:txBody>
          <a:bodyPr wrap="none" lIns="0" tIns="0" rIns="0" bIns="0" rtlCol="0">
            <a:spAutoFit/>
          </a:bodyPr>
          <a:lstStyle/>
          <a:p>
            <a:r>
              <a:rPr lang="en-AU" sz="1200" b="1" i="0" dirty="0">
                <a:solidFill>
                  <a:schemeClr val="bg1"/>
                </a:solidFill>
                <a:latin typeface="Montserrat SemiBold" pitchFamily="2" charset="77"/>
              </a:rPr>
              <a:t>NSW Department of Education</a:t>
            </a:r>
          </a:p>
        </p:txBody>
      </p:sp>
      <p:sp>
        <p:nvSpPr>
          <p:cNvPr id="10" name="Picture Placeholder 4">
            <a:extLst>
              <a:ext uri="{FF2B5EF4-FFF2-40B4-BE49-F238E27FC236}">
                <a16:creationId xmlns:a16="http://schemas.microsoft.com/office/drawing/2014/main" id="{0A1D65FC-D219-204C-AE0A-9EE673E2E2AE}"/>
              </a:ext>
            </a:extLst>
          </p:cNvPr>
          <p:cNvSpPr>
            <a:spLocks noGrp="1"/>
          </p:cNvSpPr>
          <p:nvPr>
            <p:ph type="pic" sz="quarter" idx="16" hasCustomPrompt="1"/>
          </p:nvPr>
        </p:nvSpPr>
        <p:spPr>
          <a:xfrm>
            <a:off x="409292" y="594400"/>
            <a:ext cx="5587200" cy="5587200"/>
          </a:xfrm>
          <a:prstGeom prst="ellipse">
            <a:avLst/>
          </a:prstGeom>
          <a:noFill/>
        </p:spPr>
        <p:txBody>
          <a:bodyPr anchor="ctr"/>
          <a:lstStyle>
            <a:lvl1pPr algn="ctr">
              <a:defRPr>
                <a:solidFill>
                  <a:schemeClr val="bg1"/>
                </a:solidFill>
              </a:defRPr>
            </a:lvl1pPr>
          </a:lstStyle>
          <a:p>
            <a:r>
              <a:rPr lang="en-US" dirty="0"/>
              <a:t>Insert Image here</a:t>
            </a:r>
          </a:p>
        </p:txBody>
      </p:sp>
    </p:spTree>
    <p:extLst>
      <p:ext uri="{BB962C8B-B14F-4D97-AF65-F5344CB8AC3E}">
        <p14:creationId xmlns:p14="http://schemas.microsoft.com/office/powerpoint/2010/main" val="541990905"/>
      </p:ext>
    </p:extLst>
  </p:cSld>
  <p:clrMapOvr>
    <a:masterClrMapping/>
  </p:clrMapOvr>
  <p:transition>
    <p:fade/>
  </p:transition>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 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71475" y="4048755"/>
            <a:ext cx="4636034" cy="904985"/>
          </a:xfrm>
          <a:prstGeom prst="rect">
            <a:avLst/>
          </a:prstGeom>
        </p:spPr>
        <p:txBody>
          <a:bodyPr wrap="square" lIns="0">
            <a:noAutofit/>
          </a:bodyPr>
          <a:lstStyle>
            <a:lvl1pPr marL="0" indent="0">
              <a:buNone/>
              <a:defRPr sz="2000" b="0" i="0">
                <a:solidFill>
                  <a:schemeClr val="bg1"/>
                </a:solidFill>
                <a:latin typeface="Montserrat SemiBold" pitchFamily="2" charset="77"/>
              </a:defRPr>
            </a:lvl1pPr>
            <a:lvl2pPr marL="0" indent="0">
              <a:buNone/>
              <a:defRPr/>
            </a:lvl2pPr>
          </a:lstStyle>
          <a:p>
            <a:pPr lvl="0"/>
            <a:r>
              <a:rPr lang="en-US" dirty="0"/>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71475" y="2823581"/>
            <a:ext cx="4636033" cy="1107996"/>
          </a:xfrm>
        </p:spPr>
        <p:txBody>
          <a:bodyPr anchor="b">
            <a:noAutofit/>
          </a:bodyPr>
          <a:lstStyle>
            <a:lvl1pPr>
              <a:lnSpc>
                <a:spcPct val="90000"/>
              </a:lnSpc>
              <a:defRPr sz="4000">
                <a:solidFill>
                  <a:schemeClr val="bg1"/>
                </a:solidFill>
              </a:defRPr>
            </a:lvl1pPr>
          </a:lstStyle>
          <a:p>
            <a:r>
              <a:rPr lang="en-US" dirty="0"/>
              <a:t>Divider title goes here</a:t>
            </a:r>
            <a:endParaRPr lang="en-AU" dirty="0"/>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503891" cy="184666"/>
          </a:xfrm>
          <a:prstGeom prst="rect">
            <a:avLst/>
          </a:prstGeom>
          <a:noFill/>
        </p:spPr>
        <p:txBody>
          <a:bodyPr wrap="none" lIns="0" tIns="0" rIns="0" bIns="0" rtlCol="0">
            <a:spAutoFit/>
          </a:bodyPr>
          <a:lstStyle/>
          <a:p>
            <a:r>
              <a:rPr lang="en-AU" sz="1200" b="1" i="0" dirty="0">
                <a:solidFill>
                  <a:schemeClr val="bg1"/>
                </a:solidFill>
                <a:latin typeface="Montserrat SemiBold" pitchFamily="2" charset="77"/>
              </a:rPr>
              <a:t>NSW Department of Education</a:t>
            </a:r>
          </a:p>
        </p:txBody>
      </p:sp>
      <p:pic>
        <p:nvPicPr>
          <p:cNvPr id="9" name="Picture 8" descr="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7062" y="5854650"/>
            <a:ext cx="720000" cy="778515"/>
          </a:xfrm>
          <a:prstGeom prst="rect">
            <a:avLst/>
          </a:prstGeom>
        </p:spPr>
      </p:pic>
    </p:spTree>
    <p:extLst>
      <p:ext uri="{BB962C8B-B14F-4D97-AF65-F5344CB8AC3E}">
        <p14:creationId xmlns:p14="http://schemas.microsoft.com/office/powerpoint/2010/main" val="2383229777"/>
      </p:ext>
    </p:extLst>
  </p:cSld>
  <p:clrMapOvr>
    <a:masterClrMapping/>
  </p:clrMapOvr>
  <p:transition>
    <p:fade/>
  </p:transition>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 4">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NSW Government Logo" title="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7062" y="5854650"/>
            <a:ext cx="720000" cy="778515"/>
          </a:xfrm>
          <a:prstGeom prst="rect">
            <a:avLst/>
          </a:prstGeom>
        </p:spPr>
      </p:pic>
      <p:sp>
        <p:nvSpPr>
          <p:cNvPr id="9" name="Oval 8" descr="Student writing at his desk"/>
          <p:cNvSpPr/>
          <p:nvPr userDrawn="1"/>
        </p:nvSpPr>
        <p:spPr>
          <a:xfrm>
            <a:off x="5769864" y="219974"/>
            <a:ext cx="6391656" cy="6391656"/>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err="1"/>
          </a:p>
        </p:txBody>
      </p:sp>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71475" y="4048755"/>
            <a:ext cx="4636034" cy="1242336"/>
          </a:xfrm>
          <a:prstGeom prst="rect">
            <a:avLst/>
          </a:prstGeom>
        </p:spPr>
        <p:txBody>
          <a:bodyPr wrap="square" lIns="0">
            <a:noAutofit/>
          </a:bodyPr>
          <a:lstStyle>
            <a:lvl1pPr marL="0" indent="0">
              <a:buNone/>
              <a:defRPr sz="2000" b="0" i="0">
                <a:solidFill>
                  <a:schemeClr val="bg1"/>
                </a:solidFill>
                <a:latin typeface="Montserrat SemiBold" pitchFamily="2" charset="77"/>
              </a:defRPr>
            </a:lvl1pPr>
            <a:lvl2pPr marL="0" indent="0">
              <a:buNone/>
              <a:defRPr/>
            </a:lvl2pPr>
          </a:lstStyle>
          <a:p>
            <a:pPr lvl="0"/>
            <a:r>
              <a:rPr lang="en-US" dirty="0"/>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71475" y="2823581"/>
            <a:ext cx="4636033" cy="1107996"/>
          </a:xfrm>
        </p:spPr>
        <p:txBody>
          <a:bodyPr anchor="b">
            <a:noAutofit/>
          </a:bodyPr>
          <a:lstStyle>
            <a:lvl1pPr>
              <a:lnSpc>
                <a:spcPct val="90000"/>
              </a:lnSpc>
              <a:defRPr sz="4000">
                <a:solidFill>
                  <a:schemeClr val="bg1"/>
                </a:solidFill>
              </a:defRPr>
            </a:lvl1pPr>
          </a:lstStyle>
          <a:p>
            <a:r>
              <a:rPr lang="en-US" dirty="0"/>
              <a:t>Divider title goes here</a:t>
            </a:r>
            <a:endParaRPr lang="en-AU" dirty="0"/>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503891" cy="184666"/>
          </a:xfrm>
          <a:prstGeom prst="rect">
            <a:avLst/>
          </a:prstGeom>
          <a:noFill/>
        </p:spPr>
        <p:txBody>
          <a:bodyPr wrap="none" lIns="0" tIns="0" rIns="0" bIns="0" rtlCol="0">
            <a:spAutoFit/>
          </a:bodyPr>
          <a:lstStyle/>
          <a:p>
            <a:r>
              <a:rPr lang="en-AU" sz="1200" b="1" i="0" dirty="0">
                <a:solidFill>
                  <a:schemeClr val="bg1"/>
                </a:solidFill>
                <a:latin typeface="Montserrat SemiBold" pitchFamily="2" charset="77"/>
              </a:rPr>
              <a:t>NSW Department of Education</a:t>
            </a:r>
          </a:p>
        </p:txBody>
      </p:sp>
    </p:spTree>
    <p:extLst>
      <p:ext uri="{BB962C8B-B14F-4D97-AF65-F5344CB8AC3E}">
        <p14:creationId xmlns:p14="http://schemas.microsoft.com/office/powerpoint/2010/main" val="2520100275"/>
      </p:ext>
    </p:extLst>
  </p:cSld>
  <p:clrMapOvr>
    <a:masterClrMapping/>
  </p:clrMapOvr>
  <p:transition>
    <p:fade/>
  </p:transition>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Divider - 4 Placehol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NSW Government Logo" title="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7062" y="5854650"/>
            <a:ext cx="720000" cy="778515"/>
          </a:xfrm>
          <a:prstGeom prst="rect">
            <a:avLst/>
          </a:prstGeom>
        </p:spPr>
      </p:pic>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71475" y="4048755"/>
            <a:ext cx="4636034" cy="1242336"/>
          </a:xfrm>
          <a:prstGeom prst="rect">
            <a:avLst/>
          </a:prstGeom>
        </p:spPr>
        <p:txBody>
          <a:bodyPr wrap="square" lIns="0">
            <a:noAutofit/>
          </a:bodyPr>
          <a:lstStyle>
            <a:lvl1pPr marL="0" indent="0">
              <a:buNone/>
              <a:defRPr sz="2000" b="0" i="0">
                <a:solidFill>
                  <a:schemeClr val="bg1"/>
                </a:solidFill>
                <a:latin typeface="Montserrat SemiBold" pitchFamily="2" charset="77"/>
              </a:defRPr>
            </a:lvl1pPr>
            <a:lvl2pPr marL="0" indent="0">
              <a:buNone/>
              <a:defRPr/>
            </a:lvl2pPr>
          </a:lstStyle>
          <a:p>
            <a:pPr lvl="0"/>
            <a:r>
              <a:rPr lang="en-US" dirty="0"/>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71475" y="2823581"/>
            <a:ext cx="4636033" cy="1107996"/>
          </a:xfrm>
        </p:spPr>
        <p:txBody>
          <a:bodyPr anchor="b">
            <a:noAutofit/>
          </a:bodyPr>
          <a:lstStyle>
            <a:lvl1pPr>
              <a:lnSpc>
                <a:spcPct val="90000"/>
              </a:lnSpc>
              <a:defRPr sz="4000">
                <a:solidFill>
                  <a:schemeClr val="bg1"/>
                </a:solidFill>
              </a:defRPr>
            </a:lvl1pPr>
          </a:lstStyle>
          <a:p>
            <a:r>
              <a:rPr lang="en-US" dirty="0"/>
              <a:t>Divider title goes here</a:t>
            </a:r>
            <a:endParaRPr lang="en-AU" dirty="0"/>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503891" cy="184666"/>
          </a:xfrm>
          <a:prstGeom prst="rect">
            <a:avLst/>
          </a:prstGeom>
          <a:noFill/>
        </p:spPr>
        <p:txBody>
          <a:bodyPr wrap="none" lIns="0" tIns="0" rIns="0" bIns="0" rtlCol="0">
            <a:spAutoFit/>
          </a:bodyPr>
          <a:lstStyle/>
          <a:p>
            <a:r>
              <a:rPr lang="en-AU" sz="1200" b="1" i="0" dirty="0">
                <a:solidFill>
                  <a:schemeClr val="bg1"/>
                </a:solidFill>
                <a:latin typeface="Montserrat SemiBold" pitchFamily="2" charset="77"/>
              </a:rPr>
              <a:t>NSW Department of Education</a:t>
            </a:r>
          </a:p>
        </p:txBody>
      </p:sp>
      <p:sp>
        <p:nvSpPr>
          <p:cNvPr id="10" name="Picture Placeholder 4">
            <a:extLst>
              <a:ext uri="{FF2B5EF4-FFF2-40B4-BE49-F238E27FC236}">
                <a16:creationId xmlns:a16="http://schemas.microsoft.com/office/drawing/2014/main" id="{CB23E5B4-1C83-A145-8704-1AE518058744}"/>
              </a:ext>
            </a:extLst>
          </p:cNvPr>
          <p:cNvSpPr>
            <a:spLocks noGrp="1"/>
          </p:cNvSpPr>
          <p:nvPr>
            <p:ph type="pic" sz="quarter" idx="16" hasCustomPrompt="1"/>
          </p:nvPr>
        </p:nvSpPr>
        <p:spPr>
          <a:xfrm>
            <a:off x="5767920" y="180779"/>
            <a:ext cx="6393600" cy="6393600"/>
          </a:xfrm>
          <a:prstGeom prst="ellipse">
            <a:avLst/>
          </a:prstGeom>
          <a:noFill/>
        </p:spPr>
        <p:txBody>
          <a:bodyPr anchor="ctr"/>
          <a:lstStyle>
            <a:lvl1pPr algn="ctr">
              <a:defRPr>
                <a:solidFill>
                  <a:schemeClr val="bg1"/>
                </a:solidFill>
              </a:defRPr>
            </a:lvl1pPr>
          </a:lstStyle>
          <a:p>
            <a:r>
              <a:rPr lang="en-US" dirty="0"/>
              <a:t>Insert Image here</a:t>
            </a:r>
          </a:p>
        </p:txBody>
      </p:sp>
    </p:spTree>
    <p:extLst>
      <p:ext uri="{BB962C8B-B14F-4D97-AF65-F5344CB8AC3E}">
        <p14:creationId xmlns:p14="http://schemas.microsoft.com/office/powerpoint/2010/main" val="1906504355"/>
      </p:ext>
    </p:extLst>
  </p:cSld>
  <p:clrMapOvr>
    <a:masterClrMapping/>
  </p:clrMapOvr>
  <p:transition>
    <p:fade/>
  </p:transition>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 5">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 name="Picture 9" descr="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86323" y="5894897"/>
            <a:ext cx="720000" cy="786318"/>
          </a:xfrm>
          <a:prstGeom prst="rect">
            <a:avLst/>
          </a:prstGeom>
        </p:spPr>
      </p:pic>
      <p:sp>
        <p:nvSpPr>
          <p:cNvPr id="9" name="Oval 8" descr="Student writing at his desk"/>
          <p:cNvSpPr/>
          <p:nvPr userDrawn="1"/>
        </p:nvSpPr>
        <p:spPr>
          <a:xfrm>
            <a:off x="6793918" y="1384915"/>
            <a:ext cx="4963075" cy="4964400"/>
          </a:xfrm>
          <a:prstGeom prst="ellipse">
            <a:avLst/>
          </a:prstGeom>
          <a:blipFill dpi="0" rotWithShape="1">
            <a:blip r:embed="rId4" cstate="screen">
              <a:extLst>
                <a:ext uri="{28A0092B-C50C-407E-A947-70E740481C1C}">
                  <a14:useLocalDpi xmlns:a14="http://schemas.microsoft.com/office/drawing/2010/main"/>
                </a:ext>
              </a:extLst>
            </a:blip>
            <a:srcRect/>
            <a:stretch>
              <a:fillRect t="179"/>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err="1"/>
          </a:p>
        </p:txBody>
      </p:sp>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60328" y="4048755"/>
            <a:ext cx="4636034" cy="1579688"/>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dirty="0"/>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60328" y="2823581"/>
            <a:ext cx="4636033" cy="1107996"/>
          </a:xfrm>
        </p:spPr>
        <p:txBody>
          <a:bodyPr anchor="b">
            <a:noAutofit/>
          </a:bodyPr>
          <a:lstStyle>
            <a:lvl1pPr>
              <a:lnSpc>
                <a:spcPct val="90000"/>
              </a:lnSpc>
              <a:defRPr sz="4000">
                <a:solidFill>
                  <a:schemeClr val="tx2"/>
                </a:solidFill>
              </a:defRPr>
            </a:lvl1pPr>
          </a:lstStyle>
          <a:p>
            <a:r>
              <a:rPr lang="en-US" dirty="0"/>
              <a:t>Divider title goes here</a:t>
            </a:r>
            <a:endParaRPr lang="en-AU" dirty="0"/>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503891" cy="184666"/>
          </a:xfrm>
          <a:prstGeom prst="rect">
            <a:avLst/>
          </a:prstGeom>
          <a:noFill/>
        </p:spPr>
        <p:txBody>
          <a:bodyPr wrap="none" lIns="0" tIns="0" rIns="0" bIns="0" rtlCol="0">
            <a:spAutoFit/>
          </a:bodyPr>
          <a:lstStyle/>
          <a:p>
            <a:r>
              <a:rPr lang="en-AU" sz="1200" b="1" i="0" dirty="0">
                <a:solidFill>
                  <a:schemeClr val="tx2"/>
                </a:solidFill>
                <a:latin typeface="Montserrat SemiBold" pitchFamily="2" charset="77"/>
              </a:rPr>
              <a:t>NSW Department of Education</a:t>
            </a:r>
          </a:p>
        </p:txBody>
      </p:sp>
    </p:spTree>
    <p:extLst>
      <p:ext uri="{BB962C8B-B14F-4D97-AF65-F5344CB8AC3E}">
        <p14:creationId xmlns:p14="http://schemas.microsoft.com/office/powerpoint/2010/main" val="3050031955"/>
      </p:ext>
    </p:extLst>
  </p:cSld>
  <p:clrMapOvr>
    <a:masterClrMapping/>
  </p:clrMapOvr>
  <p:transition>
    <p:fade/>
  </p:transition>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Divider - 5 Placehol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 name="Picture 9" descr="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86323" y="5894897"/>
            <a:ext cx="720000" cy="786318"/>
          </a:xfrm>
          <a:prstGeom prst="rect">
            <a:avLst/>
          </a:prstGeom>
        </p:spPr>
      </p:pic>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60328" y="4048755"/>
            <a:ext cx="4636034" cy="1579688"/>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dirty="0"/>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60328" y="2823581"/>
            <a:ext cx="4636033" cy="1107996"/>
          </a:xfrm>
        </p:spPr>
        <p:txBody>
          <a:bodyPr anchor="b">
            <a:noAutofit/>
          </a:bodyPr>
          <a:lstStyle>
            <a:lvl1pPr>
              <a:lnSpc>
                <a:spcPct val="90000"/>
              </a:lnSpc>
              <a:defRPr sz="4000">
                <a:solidFill>
                  <a:schemeClr val="tx2"/>
                </a:solidFill>
              </a:defRPr>
            </a:lvl1pPr>
          </a:lstStyle>
          <a:p>
            <a:r>
              <a:rPr lang="en-US" dirty="0"/>
              <a:t>Divider title goes here</a:t>
            </a:r>
            <a:endParaRPr lang="en-AU" dirty="0"/>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503891" cy="184666"/>
          </a:xfrm>
          <a:prstGeom prst="rect">
            <a:avLst/>
          </a:prstGeom>
          <a:noFill/>
        </p:spPr>
        <p:txBody>
          <a:bodyPr wrap="none" lIns="0" tIns="0" rIns="0" bIns="0" rtlCol="0">
            <a:spAutoFit/>
          </a:bodyPr>
          <a:lstStyle/>
          <a:p>
            <a:r>
              <a:rPr lang="en-AU" sz="1200" b="1" i="0" dirty="0">
                <a:solidFill>
                  <a:schemeClr val="tx2"/>
                </a:solidFill>
                <a:latin typeface="Montserrat SemiBold" pitchFamily="2" charset="77"/>
              </a:rPr>
              <a:t>NSW Department of Education</a:t>
            </a:r>
          </a:p>
        </p:txBody>
      </p:sp>
      <p:sp>
        <p:nvSpPr>
          <p:cNvPr id="11" name="Picture Placeholder 4">
            <a:extLst>
              <a:ext uri="{FF2B5EF4-FFF2-40B4-BE49-F238E27FC236}">
                <a16:creationId xmlns:a16="http://schemas.microsoft.com/office/drawing/2014/main" id="{E2F1A7F7-B7FF-3A4A-8369-3192421B34A4}"/>
              </a:ext>
            </a:extLst>
          </p:cNvPr>
          <p:cNvSpPr>
            <a:spLocks noGrp="1"/>
          </p:cNvSpPr>
          <p:nvPr>
            <p:ph type="pic" sz="quarter" idx="16" hasCustomPrompt="1"/>
          </p:nvPr>
        </p:nvSpPr>
        <p:spPr>
          <a:xfrm>
            <a:off x="6792593" y="1384915"/>
            <a:ext cx="4964400" cy="4964400"/>
          </a:xfrm>
          <a:prstGeom prst="ellipse">
            <a:avLst/>
          </a:prstGeom>
          <a:noFill/>
        </p:spPr>
        <p:txBody>
          <a:bodyPr anchor="ctr"/>
          <a:lstStyle>
            <a:lvl1pPr algn="ctr">
              <a:defRPr>
                <a:solidFill>
                  <a:schemeClr val="tx1"/>
                </a:solidFill>
              </a:defRPr>
            </a:lvl1pPr>
          </a:lstStyle>
          <a:p>
            <a:r>
              <a:rPr lang="en-US" dirty="0"/>
              <a:t>Insert Image here</a:t>
            </a:r>
          </a:p>
        </p:txBody>
      </p:sp>
    </p:spTree>
    <p:extLst>
      <p:ext uri="{BB962C8B-B14F-4D97-AF65-F5344CB8AC3E}">
        <p14:creationId xmlns:p14="http://schemas.microsoft.com/office/powerpoint/2010/main" val="1922684643"/>
      </p:ext>
    </p:extLst>
  </p:cSld>
  <p:clrMapOvr>
    <a:masterClrMapping/>
  </p:clrMapOvr>
  <p:transition>
    <p:fade/>
  </p:transition>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6">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descr="NSW Government Logo.&#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162039" y="5894897"/>
            <a:ext cx="720000" cy="786318"/>
          </a:xfrm>
          <a:prstGeom prst="rect">
            <a:avLst/>
          </a:prstGeom>
        </p:spPr>
      </p:pic>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71475" y="4048755"/>
            <a:ext cx="4636034" cy="1766983"/>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dirty="0"/>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71475" y="2823581"/>
            <a:ext cx="4636033" cy="1107996"/>
          </a:xfrm>
        </p:spPr>
        <p:txBody>
          <a:bodyPr anchor="b">
            <a:noAutofit/>
          </a:bodyPr>
          <a:lstStyle>
            <a:lvl1pPr>
              <a:lnSpc>
                <a:spcPct val="90000"/>
              </a:lnSpc>
              <a:defRPr sz="4000">
                <a:solidFill>
                  <a:schemeClr val="tx2"/>
                </a:solidFill>
              </a:defRPr>
            </a:lvl1pPr>
          </a:lstStyle>
          <a:p>
            <a:r>
              <a:rPr lang="en-US" dirty="0"/>
              <a:t>Divider title goes here</a:t>
            </a:r>
            <a:endParaRPr lang="en-AU" dirty="0"/>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503891" cy="184666"/>
          </a:xfrm>
          <a:prstGeom prst="rect">
            <a:avLst/>
          </a:prstGeom>
          <a:noFill/>
        </p:spPr>
        <p:txBody>
          <a:bodyPr wrap="none" lIns="0" tIns="0" rIns="0" bIns="0" rtlCol="0">
            <a:spAutoFit/>
          </a:bodyPr>
          <a:lstStyle/>
          <a:p>
            <a:r>
              <a:rPr lang="en-AU" sz="1200" b="1" i="0" dirty="0">
                <a:solidFill>
                  <a:schemeClr val="tx2"/>
                </a:solidFill>
                <a:latin typeface="Montserrat SemiBold" pitchFamily="2" charset="77"/>
              </a:rPr>
              <a:t>NSW Department of Education</a:t>
            </a:r>
          </a:p>
        </p:txBody>
      </p:sp>
    </p:spTree>
    <p:extLst>
      <p:ext uri="{BB962C8B-B14F-4D97-AF65-F5344CB8AC3E}">
        <p14:creationId xmlns:p14="http://schemas.microsoft.com/office/powerpoint/2010/main" val="1793807050"/>
      </p:ext>
    </p:extLst>
  </p:cSld>
  <p:clrMapOvr>
    <a:masterClrMapping/>
  </p:clrMapOvr>
  <p:transition>
    <p:fade/>
  </p:transition>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337062" y="6371461"/>
            <a:ext cx="540000" cy="365125"/>
          </a:xfrm>
          <a:prstGeom prst="rect">
            <a:avLst/>
          </a:prstGeom>
        </p:spPr>
        <p:txBody>
          <a:bodyPr vert="horz" lIns="0" tIns="45720" rIns="91440" bIns="45720" rtlCol="0" anchor="ctr"/>
          <a:lstStyle>
            <a:lvl1pPr algn="l">
              <a:defRPr sz="1000">
                <a:solidFill>
                  <a:schemeClr val="tx2"/>
                </a:solidFill>
              </a:defRPr>
            </a:lvl1pPr>
          </a:lstStyle>
          <a:p>
            <a:fld id="{70A22D65-9FDC-489F-B10E-6D0B5D9F1F89}" type="slidenum">
              <a:rPr lang="en-AU" smtClean="0"/>
              <a:pPr/>
              <a:t>‹#›</a:t>
            </a:fld>
            <a:endParaRPr lang="en-AU" dirty="0"/>
          </a:p>
        </p:txBody>
      </p:sp>
      <p:pic>
        <p:nvPicPr>
          <p:cNvPr id="8" name="Picture 7" descr="NSW Government Logo.&#10;"/>
          <p:cNvPicPr>
            <a:picLocks noChangeAspect="1"/>
          </p:cNvPicPr>
          <p:nvPr userDrawn="1"/>
        </p:nvPicPr>
        <p:blipFill>
          <a:blip r:embed="rId21" cstate="screen">
            <a:extLst>
              <a:ext uri="{28A0092B-C50C-407E-A947-70E740481C1C}">
                <a14:useLocalDpi xmlns:a14="http://schemas.microsoft.com/office/drawing/2010/main"/>
              </a:ext>
            </a:extLst>
          </a:blip>
          <a:stretch>
            <a:fillRect/>
          </a:stretch>
        </p:blipFill>
        <p:spPr>
          <a:xfrm>
            <a:off x="11432123" y="6146848"/>
            <a:ext cx="540000" cy="589738"/>
          </a:xfrm>
          <a:prstGeom prst="rect">
            <a:avLst/>
          </a:prstGeom>
        </p:spPr>
      </p:pic>
      <p:sp>
        <p:nvSpPr>
          <p:cNvPr id="4" name="Text Placeholder 3"/>
          <p:cNvSpPr>
            <a:spLocks noGrp="1"/>
          </p:cNvSpPr>
          <p:nvPr>
            <p:ph type="body" idx="1"/>
          </p:nvPr>
        </p:nvSpPr>
        <p:spPr>
          <a:xfrm>
            <a:off x="316228" y="1725254"/>
            <a:ext cx="11497399"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4" name="Title Placeholder 1"/>
          <p:cNvSpPr>
            <a:spLocks noGrp="1"/>
          </p:cNvSpPr>
          <p:nvPr>
            <p:ph type="title"/>
          </p:nvPr>
        </p:nvSpPr>
        <p:spPr>
          <a:xfrm>
            <a:off x="316228" y="779117"/>
            <a:ext cx="11497401" cy="498470"/>
          </a:xfrm>
          <a:prstGeom prst="rect">
            <a:avLst/>
          </a:prstGeom>
        </p:spPr>
        <p:txBody>
          <a:bodyPr vert="horz" wrap="square" lIns="0" tIns="0" rIns="0" bIns="0" rtlCol="0" anchor="ctr">
            <a:noAutofit/>
          </a:bodyPr>
          <a:lstStyle/>
          <a:p>
            <a:r>
              <a:rPr lang="en-US"/>
              <a:t>Click to edit Master title style</a:t>
            </a:r>
            <a:endParaRPr lang="en-US" dirty="0"/>
          </a:p>
        </p:txBody>
      </p:sp>
      <p:cxnSp>
        <p:nvCxnSpPr>
          <p:cNvPr id="9" name="Straight Connector 8">
            <a:extLst>
              <a:ext uri="{FF2B5EF4-FFF2-40B4-BE49-F238E27FC236}">
                <a16:creationId xmlns:a16="http://schemas.microsoft.com/office/drawing/2014/main" id="{AEFECAC3-BF7B-B746-B2D0-F554BFDC2964}"/>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874AE827-7224-224D-825A-55775AA3B745}"/>
              </a:ext>
            </a:extLst>
          </p:cNvPr>
          <p:cNvSpPr txBox="1"/>
          <p:nvPr userDrawn="1"/>
        </p:nvSpPr>
        <p:spPr>
          <a:xfrm>
            <a:off x="409292" y="365496"/>
            <a:ext cx="2503891" cy="184666"/>
          </a:xfrm>
          <a:prstGeom prst="rect">
            <a:avLst/>
          </a:prstGeom>
          <a:noFill/>
        </p:spPr>
        <p:txBody>
          <a:bodyPr wrap="none" lIns="0" tIns="0" rIns="0" bIns="0" rtlCol="0">
            <a:spAutoFit/>
          </a:bodyPr>
          <a:lstStyle/>
          <a:p>
            <a:r>
              <a:rPr lang="en-AU" sz="1200" b="1" i="0" dirty="0">
                <a:solidFill>
                  <a:schemeClr val="tx2"/>
                </a:solidFill>
                <a:latin typeface="Montserrat SemiBold" pitchFamily="2" charset="77"/>
              </a:rPr>
              <a:t>NSW Department of Education</a:t>
            </a:r>
          </a:p>
        </p:txBody>
      </p:sp>
    </p:spTree>
    <p:extLst>
      <p:ext uri="{BB962C8B-B14F-4D97-AF65-F5344CB8AC3E}">
        <p14:creationId xmlns:p14="http://schemas.microsoft.com/office/powerpoint/2010/main" val="2180352252"/>
      </p:ext>
    </p:extLst>
  </p:cSld>
  <p:clrMap bg1="lt1" tx1="dk1" bg2="lt2" tx2="dk2" accent1="accent1" accent2="accent2" accent3="accent3" accent4="accent4" accent5="accent5" accent6="accent6" hlink="hlink" folHlink="folHlink"/>
  <p:sldLayoutIdLst>
    <p:sldLayoutId id="2147483673" r:id="rId1"/>
    <p:sldLayoutId id="2147483690" r:id="rId2"/>
    <p:sldLayoutId id="2147483700" r:id="rId3"/>
    <p:sldLayoutId id="2147483688" r:id="rId4"/>
    <p:sldLayoutId id="2147483692" r:id="rId5"/>
    <p:sldLayoutId id="2147483701" r:id="rId6"/>
    <p:sldLayoutId id="2147483691" r:id="rId7"/>
    <p:sldLayoutId id="2147483702" r:id="rId8"/>
    <p:sldLayoutId id="2147483694" r:id="rId9"/>
    <p:sldLayoutId id="2147483675" r:id="rId10"/>
    <p:sldLayoutId id="2147483670" r:id="rId11"/>
    <p:sldLayoutId id="2147483689" r:id="rId12"/>
    <p:sldLayoutId id="2147483671" r:id="rId13"/>
    <p:sldLayoutId id="2147483696" r:id="rId14"/>
    <p:sldLayoutId id="2147483697" r:id="rId15"/>
    <p:sldLayoutId id="2147483695" r:id="rId16"/>
    <p:sldLayoutId id="2147483698" r:id="rId17"/>
    <p:sldLayoutId id="2147483687" r:id="rId18"/>
    <p:sldLayoutId id="2147483699" r:id="rId19"/>
  </p:sldLayoutIdLst>
  <p:transition>
    <p:fade/>
  </p:transition>
  <p:hf sldNum="0" hdr="0" dt="0"/>
  <p:txStyles>
    <p:titleStyle>
      <a:lvl1pPr algn="l" defTabSz="685798" rtl="0" eaLnBrk="1" latinLnBrk="0" hangingPunct="1">
        <a:lnSpc>
          <a:spcPct val="90000"/>
        </a:lnSpc>
        <a:spcBef>
          <a:spcPct val="0"/>
        </a:spcBef>
        <a:buNone/>
        <a:defRPr sz="2800" b="0" i="0" kern="1200">
          <a:solidFill>
            <a:schemeClr val="tx2"/>
          </a:solidFill>
          <a:latin typeface="Montserrat SemiBold" panose="00000700000000000000" pitchFamily="2" charset="0"/>
          <a:ea typeface="+mj-ea"/>
          <a:cs typeface="+mj-cs"/>
        </a:defRPr>
      </a:lvl1pPr>
    </p:titleStyle>
    <p:bodyStyle>
      <a:lvl1pPr marL="177800" indent="-177800" algn="l" defTabSz="685798" rtl="0" eaLnBrk="1" latinLnBrk="0" hangingPunct="1">
        <a:lnSpc>
          <a:spcPct val="150000"/>
        </a:lnSpc>
        <a:spcBef>
          <a:spcPts val="0"/>
        </a:spcBef>
        <a:spcAft>
          <a:spcPts val="600"/>
        </a:spcAft>
        <a:buFont typeface="Arial" panose="020B0604020202020204" pitchFamily="34" charset="0"/>
        <a:buChar char="•"/>
        <a:defRPr sz="1800" kern="1200">
          <a:solidFill>
            <a:schemeClr val="tx2"/>
          </a:solidFill>
          <a:latin typeface="Montserrat Medium" pitchFamily="2" charset="77"/>
          <a:ea typeface="+mn-ea"/>
          <a:cs typeface="+mn-cs"/>
        </a:defRPr>
      </a:lvl1pPr>
      <a:lvl2pPr marL="355600" indent="-177800" algn="l" defTabSz="685798" rtl="0" eaLnBrk="1" latinLnBrk="0" hangingPunct="1">
        <a:lnSpc>
          <a:spcPct val="150000"/>
        </a:lnSpc>
        <a:spcBef>
          <a:spcPts val="0"/>
        </a:spcBef>
        <a:spcAft>
          <a:spcPts val="600"/>
        </a:spcAft>
        <a:buClrTx/>
        <a:buFont typeface="Montserrat Medium" panose="00000600000000000000" pitchFamily="2" charset="0"/>
        <a:buChar char="−"/>
        <a:defRPr sz="1600" kern="1200">
          <a:solidFill>
            <a:schemeClr val="tx2"/>
          </a:solidFill>
          <a:latin typeface="Montserrat Medium" pitchFamily="2" charset="77"/>
          <a:ea typeface="+mn-ea"/>
          <a:cs typeface="+mn-cs"/>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Montserrat Medium" pitchFamily="2" charset="77"/>
          <a:ea typeface="+mn-ea"/>
          <a:cs typeface="+mn-cs"/>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Montserrat Medium" panose="00000600000000000000" pitchFamily="2" charset="0"/>
          <a:ea typeface="+mn-ea"/>
          <a:cs typeface="+mn-cs"/>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mn-lt"/>
          <a:ea typeface="+mn-ea"/>
          <a:cs typeface="+mn-cs"/>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98" rtl="0" eaLnBrk="1" latinLnBrk="0" hangingPunct="1">
        <a:defRPr sz="1350" kern="1200">
          <a:solidFill>
            <a:schemeClr val="tx1"/>
          </a:solidFill>
          <a:latin typeface="+mn-lt"/>
          <a:ea typeface="+mn-ea"/>
          <a:cs typeface="+mn-cs"/>
        </a:defRPr>
      </a:lvl1pPr>
      <a:lvl2pPr marL="342899" algn="l" defTabSz="685798" rtl="0" eaLnBrk="1" latinLnBrk="0" hangingPunct="1">
        <a:defRPr sz="1350" kern="1200">
          <a:solidFill>
            <a:schemeClr val="tx1"/>
          </a:solidFill>
          <a:latin typeface="+mn-lt"/>
          <a:ea typeface="+mn-ea"/>
          <a:cs typeface="+mn-cs"/>
        </a:defRPr>
      </a:lvl2pPr>
      <a:lvl3pPr marL="685798" algn="l" defTabSz="685798" rtl="0" eaLnBrk="1" latinLnBrk="0" hangingPunct="1">
        <a:defRPr sz="1350" kern="1200">
          <a:solidFill>
            <a:schemeClr val="tx1"/>
          </a:solidFill>
          <a:latin typeface="+mn-lt"/>
          <a:ea typeface="+mn-ea"/>
          <a:cs typeface="+mn-cs"/>
        </a:defRPr>
      </a:lvl3pPr>
      <a:lvl4pPr marL="1028696" algn="l" defTabSz="685798" rtl="0" eaLnBrk="1" latinLnBrk="0" hangingPunct="1">
        <a:defRPr sz="1350" kern="1200">
          <a:solidFill>
            <a:schemeClr val="tx1"/>
          </a:solidFill>
          <a:latin typeface="+mn-lt"/>
          <a:ea typeface="+mn-ea"/>
          <a:cs typeface="+mn-cs"/>
        </a:defRPr>
      </a:lvl4pPr>
      <a:lvl5pPr marL="1371596" algn="l" defTabSz="685798" rtl="0" eaLnBrk="1" latinLnBrk="0" hangingPunct="1">
        <a:defRPr sz="1350" kern="1200">
          <a:solidFill>
            <a:schemeClr val="tx1"/>
          </a:solidFill>
          <a:latin typeface="+mn-lt"/>
          <a:ea typeface="+mn-ea"/>
          <a:cs typeface="+mn-cs"/>
        </a:defRPr>
      </a:lvl5pPr>
      <a:lvl6pPr marL="1714494" algn="l" defTabSz="685798" rtl="0" eaLnBrk="1" latinLnBrk="0" hangingPunct="1">
        <a:defRPr sz="1350" kern="1200">
          <a:solidFill>
            <a:schemeClr val="tx1"/>
          </a:solidFill>
          <a:latin typeface="+mn-lt"/>
          <a:ea typeface="+mn-ea"/>
          <a:cs typeface="+mn-cs"/>
        </a:defRPr>
      </a:lvl6pPr>
      <a:lvl7pPr marL="2057393" algn="l" defTabSz="685798" rtl="0" eaLnBrk="1" latinLnBrk="0" hangingPunct="1">
        <a:defRPr sz="1350" kern="1200">
          <a:solidFill>
            <a:schemeClr val="tx1"/>
          </a:solidFill>
          <a:latin typeface="+mn-lt"/>
          <a:ea typeface="+mn-ea"/>
          <a:cs typeface="+mn-cs"/>
        </a:defRPr>
      </a:lvl7pPr>
      <a:lvl8pPr marL="2400292" algn="l" defTabSz="685798" rtl="0" eaLnBrk="1" latinLnBrk="0" hangingPunct="1">
        <a:defRPr sz="1350" kern="1200">
          <a:solidFill>
            <a:schemeClr val="tx1"/>
          </a:solidFill>
          <a:latin typeface="+mn-lt"/>
          <a:ea typeface="+mn-ea"/>
          <a:cs typeface="+mn-cs"/>
        </a:defRPr>
      </a:lvl8pPr>
      <a:lvl9pPr marL="2743190" algn="l" defTabSz="685798"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9" pos="211" userDrawn="1">
          <p15:clr>
            <a:srgbClr val="F26B43"/>
          </p15:clr>
        </p15:guide>
        <p15:guide id="20" pos="3840" userDrawn="1">
          <p15:clr>
            <a:srgbClr val="F26B43"/>
          </p15:clr>
        </p15:guide>
        <p15:guide id="21" pos="7435" userDrawn="1">
          <p15:clr>
            <a:srgbClr val="F26B43"/>
          </p15:clr>
        </p15:guide>
        <p15:guide id="22" orient="horz" pos="249" userDrawn="1">
          <p15:clr>
            <a:srgbClr val="F26B43"/>
          </p15:clr>
        </p15:guide>
        <p15:guide id="23" orient="horz" pos="4178" userDrawn="1">
          <p15:clr>
            <a:srgbClr val="F26B43"/>
          </p15:clr>
        </p15:guide>
        <p15:guide id="34" orient="horz" pos="527" userDrawn="1">
          <p15:clr>
            <a:srgbClr val="FBAE40"/>
          </p15:clr>
        </p15:guide>
        <p15:guide id="35" orient="horz" pos="867" userDrawn="1">
          <p15:clr>
            <a:srgbClr val="FBAE40"/>
          </p15:clr>
        </p15:guide>
        <p15:guide id="36" orient="horz" pos="1049" userDrawn="1">
          <p15:clr>
            <a:srgbClr val="FBAE40"/>
          </p15:clr>
        </p15:guide>
        <p15:guide id="37" pos="844" userDrawn="1">
          <p15:clr>
            <a:srgbClr val="FDE53C"/>
          </p15:clr>
        </p15:guide>
        <p15:guide id="38" pos="1443" userDrawn="1">
          <p15:clr>
            <a:srgbClr val="FDE53C"/>
          </p15:clr>
        </p15:guide>
        <p15:guide id="39" pos="2043" userDrawn="1">
          <p15:clr>
            <a:srgbClr val="FDE53C"/>
          </p15:clr>
        </p15:guide>
        <p15:guide id="40" pos="2641" userDrawn="1">
          <p15:clr>
            <a:srgbClr val="FDE53C"/>
          </p15:clr>
        </p15:guide>
        <p15:guide id="41" pos="3241" userDrawn="1">
          <p15:clr>
            <a:srgbClr val="FDE53C"/>
          </p15:clr>
        </p15:guide>
        <p15:guide id="42" pos="4439" userDrawn="1">
          <p15:clr>
            <a:srgbClr val="FDE53C"/>
          </p15:clr>
        </p15:guide>
        <p15:guide id="43" pos="5039" userDrawn="1">
          <p15:clr>
            <a:srgbClr val="FDE53C"/>
          </p15:clr>
        </p15:guide>
        <p15:guide id="44" pos="5637" userDrawn="1">
          <p15:clr>
            <a:srgbClr val="FDE53C"/>
          </p15:clr>
        </p15:guide>
        <p15:guide id="45" pos="6236" userDrawn="1">
          <p15:clr>
            <a:srgbClr val="FDE53C"/>
          </p15:clr>
        </p15:guide>
        <p15:guide id="46" pos="6835" userDrawn="1">
          <p15:clr>
            <a:srgbClr val="FDE53C"/>
          </p15:clr>
        </p15:guide>
        <p15:guide id="47" orient="horz" pos="1253" userDrawn="1">
          <p15:clr>
            <a:srgbClr val="FBAE40"/>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p:txBody>
          <a:bodyPr/>
          <a:lstStyle/>
          <a:p>
            <a:r>
              <a:rPr lang="en-AU" dirty="0"/>
              <a:t>Training Services NSW </a:t>
            </a:r>
          </a:p>
          <a:p>
            <a:r>
              <a:rPr lang="en-AU" dirty="0"/>
              <a:t>2  August  2021</a:t>
            </a:r>
          </a:p>
        </p:txBody>
      </p:sp>
      <p:sp>
        <p:nvSpPr>
          <p:cNvPr id="2" name="Title 1"/>
          <p:cNvSpPr>
            <a:spLocks noGrp="1"/>
          </p:cNvSpPr>
          <p:nvPr>
            <p:ph type="title"/>
          </p:nvPr>
        </p:nvSpPr>
        <p:spPr/>
        <p:txBody>
          <a:bodyPr/>
          <a:lstStyle/>
          <a:p>
            <a:r>
              <a:rPr lang="en-AU" dirty="0"/>
              <a:t>Building Your Hospitality Workforce – Skills Brokers</a:t>
            </a:r>
          </a:p>
        </p:txBody>
      </p:sp>
    </p:spTree>
    <p:extLst>
      <p:ext uri="{BB962C8B-B14F-4D97-AF65-F5344CB8AC3E}">
        <p14:creationId xmlns:p14="http://schemas.microsoft.com/office/powerpoint/2010/main" val="1516643777"/>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6E784D4-F2BE-4B78-B657-ED027D71F27D}"/>
              </a:ext>
            </a:extLst>
          </p:cNvPr>
          <p:cNvSpPr>
            <a:spLocks noGrp="1"/>
          </p:cNvSpPr>
          <p:nvPr>
            <p:ph type="ftr" sz="quarter" idx="3"/>
          </p:nvPr>
        </p:nvSpPr>
        <p:spPr>
          <a:xfrm>
            <a:off x="316229" y="6188899"/>
            <a:ext cx="369572" cy="365125"/>
          </a:xfrm>
          <a:prstGeom prst="rect">
            <a:avLst/>
          </a:prstGeom>
        </p:spPr>
        <p:txBody>
          <a:bodyPr/>
          <a:lstStyle/>
          <a:p>
            <a:fld id="{F065B0DC-B2C7-4628-B71C-FCDF9275B013}" type="slidenum">
              <a:rPr lang="en-US" smtClean="0"/>
              <a:pPr/>
              <a:t>10</a:t>
            </a:fld>
            <a:endParaRPr lang="en-US" dirty="0"/>
          </a:p>
        </p:txBody>
      </p:sp>
      <p:sp>
        <p:nvSpPr>
          <p:cNvPr id="11" name="Chart Placeholder 10" descr="Write an accurate and equivalent text description  that provides the same content and function as this item. "/>
          <p:cNvSpPr>
            <a:spLocks noGrp="1"/>
          </p:cNvSpPr>
          <p:nvPr>
            <p:ph type="chart" sz="quarter" idx="18"/>
          </p:nvPr>
        </p:nvSpPr>
        <p:spPr/>
      </p:sp>
      <p:sp>
        <p:nvSpPr>
          <p:cNvPr id="10" name="Text Placeholder 9"/>
          <p:cNvSpPr>
            <a:spLocks noGrp="1"/>
          </p:cNvSpPr>
          <p:nvPr>
            <p:ph type="body" sz="quarter" idx="17"/>
          </p:nvPr>
        </p:nvSpPr>
        <p:spPr>
          <a:xfrm>
            <a:off x="334963" y="1989138"/>
            <a:ext cx="11215688" cy="4084574"/>
          </a:xfrm>
        </p:spPr>
        <p:txBody>
          <a:bodyPr>
            <a:normAutofit fontScale="92500" lnSpcReduction="10000"/>
          </a:bodyPr>
          <a:lstStyle/>
          <a:p>
            <a:pPr marL="0" indent="0">
              <a:buNone/>
            </a:pPr>
            <a:r>
              <a:rPr lang="en-AU" b="1" dirty="0"/>
              <a:t>Operate a bar</a:t>
            </a:r>
            <a:endParaRPr lang="en-AU" dirty="0"/>
          </a:p>
          <a:p>
            <a:pPr lvl="0"/>
            <a:r>
              <a:rPr lang="en-AU" dirty="0"/>
              <a:t>Participate in safe food handling practices</a:t>
            </a:r>
          </a:p>
          <a:p>
            <a:pPr lvl="0"/>
            <a:r>
              <a:rPr lang="en-AU" dirty="0"/>
              <a:t>Provide responsible gambling services</a:t>
            </a:r>
          </a:p>
          <a:p>
            <a:pPr lvl="0"/>
            <a:r>
              <a:rPr lang="en-AU" dirty="0"/>
              <a:t>Provide responsible service of alcohol</a:t>
            </a:r>
          </a:p>
          <a:p>
            <a:pPr lvl="0"/>
            <a:r>
              <a:rPr lang="en-AU" dirty="0"/>
              <a:t>Use hygienic practices for food safety</a:t>
            </a:r>
          </a:p>
          <a:p>
            <a:pPr marL="0" indent="0">
              <a:buNone/>
            </a:pPr>
            <a:r>
              <a:rPr lang="en-AU" b="1" dirty="0"/>
              <a:t>Barista</a:t>
            </a:r>
            <a:endParaRPr lang="en-AU" dirty="0"/>
          </a:p>
          <a:p>
            <a:pPr lvl="0"/>
            <a:r>
              <a:rPr lang="en-AU" dirty="0"/>
              <a:t>Espresso Coffee </a:t>
            </a:r>
          </a:p>
          <a:p>
            <a:pPr lvl="0"/>
            <a:r>
              <a:rPr lang="en-AU" dirty="0"/>
              <a:t>Hygienic Practices </a:t>
            </a:r>
          </a:p>
          <a:p>
            <a:pPr lvl="0"/>
            <a:r>
              <a:rPr lang="en-AU" dirty="0"/>
              <a:t> Food Safety</a:t>
            </a:r>
          </a:p>
          <a:p>
            <a:endParaRPr lang="en-AU" dirty="0"/>
          </a:p>
        </p:txBody>
      </p:sp>
      <p:sp>
        <p:nvSpPr>
          <p:cNvPr id="8" name="Title 7"/>
          <p:cNvSpPr>
            <a:spLocks noGrp="1"/>
          </p:cNvSpPr>
          <p:nvPr>
            <p:ph type="title"/>
          </p:nvPr>
        </p:nvSpPr>
        <p:spPr/>
        <p:txBody>
          <a:bodyPr/>
          <a:lstStyle/>
          <a:p>
            <a:r>
              <a:rPr lang="en-AU" dirty="0"/>
              <a:t>Hospitality skill sets – examples of SOAs</a:t>
            </a:r>
          </a:p>
        </p:txBody>
      </p:sp>
      <p:sp>
        <p:nvSpPr>
          <p:cNvPr id="9" name="Text Placeholder 8"/>
          <p:cNvSpPr>
            <a:spLocks noGrp="1"/>
          </p:cNvSpPr>
          <p:nvPr>
            <p:ph type="body" sz="quarter" idx="15"/>
          </p:nvPr>
        </p:nvSpPr>
        <p:spPr/>
        <p:txBody>
          <a:bodyPr/>
          <a:lstStyle/>
          <a:p>
            <a:endParaRPr lang="en-AU"/>
          </a:p>
        </p:txBody>
      </p:sp>
    </p:spTree>
    <p:extLst>
      <p:ext uri="{BB962C8B-B14F-4D97-AF65-F5344CB8AC3E}">
        <p14:creationId xmlns:p14="http://schemas.microsoft.com/office/powerpoint/2010/main" val="113734661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6E784D4-F2BE-4B78-B657-ED027D71F27D}"/>
              </a:ext>
            </a:extLst>
          </p:cNvPr>
          <p:cNvSpPr>
            <a:spLocks noGrp="1"/>
          </p:cNvSpPr>
          <p:nvPr>
            <p:ph type="ftr" sz="quarter" idx="3"/>
          </p:nvPr>
        </p:nvSpPr>
        <p:spPr>
          <a:xfrm>
            <a:off x="316229" y="6188899"/>
            <a:ext cx="369572" cy="365125"/>
          </a:xfrm>
          <a:prstGeom prst="rect">
            <a:avLst/>
          </a:prstGeom>
        </p:spPr>
        <p:txBody>
          <a:bodyPr/>
          <a:lstStyle/>
          <a:p>
            <a:fld id="{F065B0DC-B2C7-4628-B71C-FCDF9275B013}" type="slidenum">
              <a:rPr lang="en-US" smtClean="0"/>
              <a:pPr/>
              <a:t>11</a:t>
            </a:fld>
            <a:endParaRPr lang="en-US" dirty="0"/>
          </a:p>
        </p:txBody>
      </p:sp>
      <p:sp>
        <p:nvSpPr>
          <p:cNvPr id="11" name="Chart Placeholder 10" descr="Write an accurate and equivalent text description  that provides the same content and function as this item. "/>
          <p:cNvSpPr>
            <a:spLocks noGrp="1"/>
          </p:cNvSpPr>
          <p:nvPr>
            <p:ph type="chart" sz="quarter" idx="18"/>
          </p:nvPr>
        </p:nvSpPr>
        <p:spPr/>
      </p:sp>
      <p:sp>
        <p:nvSpPr>
          <p:cNvPr id="10" name="Text Placeholder 9"/>
          <p:cNvSpPr>
            <a:spLocks noGrp="1"/>
          </p:cNvSpPr>
          <p:nvPr>
            <p:ph type="body" sz="quarter" idx="17"/>
          </p:nvPr>
        </p:nvSpPr>
        <p:spPr>
          <a:xfrm>
            <a:off x="334963" y="1989138"/>
            <a:ext cx="11215688" cy="4564886"/>
          </a:xfrm>
        </p:spPr>
        <p:txBody>
          <a:bodyPr>
            <a:normAutofit fontScale="55000" lnSpcReduction="20000"/>
          </a:bodyPr>
          <a:lstStyle/>
          <a:p>
            <a:pPr marL="0" indent="0">
              <a:buNone/>
            </a:pPr>
            <a:r>
              <a:rPr lang="en-AU" sz="2600" b="1" dirty="0"/>
              <a:t>Accommodation services</a:t>
            </a:r>
            <a:endParaRPr lang="en-AU" sz="2600" dirty="0"/>
          </a:p>
          <a:p>
            <a:pPr lvl="0"/>
            <a:r>
              <a:rPr lang="en-AU" sz="2600" dirty="0"/>
              <a:t>Clean premises and equipment</a:t>
            </a:r>
          </a:p>
          <a:p>
            <a:pPr lvl="0"/>
            <a:r>
              <a:rPr lang="en-AU" sz="2600" dirty="0"/>
              <a:t>Provide housekeeping services to guests </a:t>
            </a:r>
          </a:p>
          <a:p>
            <a:pPr lvl="0"/>
            <a:r>
              <a:rPr lang="en-AU" sz="2600" dirty="0"/>
              <a:t>Prepare rooms for guests</a:t>
            </a:r>
          </a:p>
          <a:p>
            <a:endParaRPr lang="en-AU" sz="2600" dirty="0"/>
          </a:p>
          <a:p>
            <a:pPr marL="0" indent="0">
              <a:buNone/>
            </a:pPr>
            <a:r>
              <a:rPr lang="en-AU" sz="2600" b="1" dirty="0"/>
              <a:t>Hospitality </a:t>
            </a:r>
            <a:endParaRPr lang="en-AU" sz="2600" dirty="0"/>
          </a:p>
          <a:p>
            <a:pPr lvl="0"/>
            <a:r>
              <a:rPr lang="en-AU" sz="2600" dirty="0"/>
              <a:t>Clean and Tidy Bar Areas</a:t>
            </a:r>
          </a:p>
          <a:p>
            <a:pPr lvl="0"/>
            <a:r>
              <a:rPr lang="en-AU" sz="2600" dirty="0"/>
              <a:t> Interact with Customers</a:t>
            </a:r>
          </a:p>
          <a:p>
            <a:pPr lvl="0"/>
            <a:r>
              <a:rPr lang="en-AU" sz="2600" dirty="0"/>
              <a:t>Operate a Bar</a:t>
            </a:r>
          </a:p>
          <a:p>
            <a:pPr lvl="0"/>
            <a:r>
              <a:rPr lang="en-AU" sz="2600" dirty="0"/>
              <a:t>Process Financial Transactions</a:t>
            </a:r>
          </a:p>
          <a:p>
            <a:pPr lvl="0"/>
            <a:r>
              <a:rPr lang="en-AU" sz="2600" dirty="0"/>
              <a:t>Provide RSA</a:t>
            </a:r>
          </a:p>
          <a:p>
            <a:pPr lvl="0"/>
            <a:r>
              <a:rPr lang="en-AU" sz="2600" dirty="0"/>
              <a:t>Use Hygienic Practice</a:t>
            </a:r>
          </a:p>
          <a:p>
            <a:endParaRPr lang="en-AU" dirty="0"/>
          </a:p>
        </p:txBody>
      </p:sp>
      <p:sp>
        <p:nvSpPr>
          <p:cNvPr id="8" name="Title 7"/>
          <p:cNvSpPr>
            <a:spLocks noGrp="1"/>
          </p:cNvSpPr>
          <p:nvPr>
            <p:ph type="title"/>
          </p:nvPr>
        </p:nvSpPr>
        <p:spPr/>
        <p:txBody>
          <a:bodyPr/>
          <a:lstStyle/>
          <a:p>
            <a:r>
              <a:rPr lang="en-AU" dirty="0"/>
              <a:t>Hospitality skill sets – examples of SOAs</a:t>
            </a:r>
          </a:p>
        </p:txBody>
      </p:sp>
      <p:sp>
        <p:nvSpPr>
          <p:cNvPr id="9" name="Text Placeholder 8"/>
          <p:cNvSpPr>
            <a:spLocks noGrp="1"/>
          </p:cNvSpPr>
          <p:nvPr>
            <p:ph type="body" sz="quarter" idx="15"/>
          </p:nvPr>
        </p:nvSpPr>
        <p:spPr/>
        <p:txBody>
          <a:bodyPr/>
          <a:lstStyle/>
          <a:p>
            <a:endParaRPr lang="en-AU"/>
          </a:p>
        </p:txBody>
      </p:sp>
    </p:spTree>
    <p:extLst>
      <p:ext uri="{BB962C8B-B14F-4D97-AF65-F5344CB8AC3E}">
        <p14:creationId xmlns:p14="http://schemas.microsoft.com/office/powerpoint/2010/main" val="278330168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6E784D4-F2BE-4B78-B657-ED027D71F27D}"/>
              </a:ext>
            </a:extLst>
          </p:cNvPr>
          <p:cNvSpPr>
            <a:spLocks noGrp="1"/>
          </p:cNvSpPr>
          <p:nvPr>
            <p:ph type="ftr" sz="quarter" idx="3"/>
          </p:nvPr>
        </p:nvSpPr>
        <p:spPr>
          <a:xfrm>
            <a:off x="316229" y="6188899"/>
            <a:ext cx="369572" cy="365125"/>
          </a:xfrm>
          <a:prstGeom prst="rect">
            <a:avLst/>
          </a:prstGeom>
        </p:spPr>
        <p:txBody>
          <a:bodyPr/>
          <a:lstStyle/>
          <a:p>
            <a:fld id="{F065B0DC-B2C7-4628-B71C-FCDF9275B013}" type="slidenum">
              <a:rPr lang="en-US" smtClean="0"/>
              <a:pPr/>
              <a:t>12</a:t>
            </a:fld>
            <a:endParaRPr lang="en-US" dirty="0"/>
          </a:p>
        </p:txBody>
      </p:sp>
      <p:sp>
        <p:nvSpPr>
          <p:cNvPr id="11" name="Chart Placeholder 10" descr="Write an accurate and equivalent text description  that provides the same content and function as this item. "/>
          <p:cNvSpPr>
            <a:spLocks noGrp="1"/>
          </p:cNvSpPr>
          <p:nvPr>
            <p:ph type="chart" sz="quarter" idx="18"/>
          </p:nvPr>
        </p:nvSpPr>
        <p:spPr/>
      </p:sp>
      <p:sp>
        <p:nvSpPr>
          <p:cNvPr id="10" name="Text Placeholder 9"/>
          <p:cNvSpPr>
            <a:spLocks noGrp="1"/>
          </p:cNvSpPr>
          <p:nvPr>
            <p:ph type="body" sz="quarter" idx="17"/>
          </p:nvPr>
        </p:nvSpPr>
        <p:spPr>
          <a:xfrm>
            <a:off x="334963" y="1989138"/>
            <a:ext cx="11215688" cy="4084574"/>
          </a:xfrm>
        </p:spPr>
        <p:txBody>
          <a:bodyPr>
            <a:normAutofit/>
          </a:bodyPr>
          <a:lstStyle/>
          <a:p>
            <a:pPr marL="0" indent="0" algn="ctr">
              <a:buNone/>
            </a:pPr>
            <a:endParaRPr lang="en-AU" b="1" dirty="0"/>
          </a:p>
          <a:p>
            <a:pPr marL="0" indent="0" algn="ctr">
              <a:buNone/>
            </a:pPr>
            <a:endParaRPr lang="en-AU" b="1" dirty="0"/>
          </a:p>
          <a:p>
            <a:pPr marL="0" indent="0" algn="ctr">
              <a:buNone/>
            </a:pPr>
            <a:r>
              <a:rPr lang="en-AU" sz="2800" b="1" dirty="0"/>
              <a:t>Michelle Klohs </a:t>
            </a:r>
          </a:p>
          <a:p>
            <a:pPr marL="0" indent="0" algn="ctr">
              <a:buNone/>
            </a:pPr>
            <a:r>
              <a:rPr lang="en-AU" sz="2800" b="1" dirty="0"/>
              <a:t>Skills Broker – 0411 511 908</a:t>
            </a:r>
          </a:p>
          <a:p>
            <a:pPr marL="0" indent="0" algn="ctr">
              <a:buNone/>
            </a:pPr>
            <a:endParaRPr lang="en-AU" b="1" dirty="0"/>
          </a:p>
          <a:p>
            <a:endParaRPr lang="en-AU" dirty="0"/>
          </a:p>
        </p:txBody>
      </p:sp>
      <p:sp>
        <p:nvSpPr>
          <p:cNvPr id="8" name="Title 7"/>
          <p:cNvSpPr>
            <a:spLocks noGrp="1"/>
          </p:cNvSpPr>
          <p:nvPr>
            <p:ph type="title"/>
          </p:nvPr>
        </p:nvSpPr>
        <p:spPr/>
        <p:txBody>
          <a:bodyPr/>
          <a:lstStyle/>
          <a:p>
            <a:r>
              <a:rPr lang="en-AU" dirty="0"/>
              <a:t>Contact </a:t>
            </a:r>
          </a:p>
        </p:txBody>
      </p:sp>
      <p:sp>
        <p:nvSpPr>
          <p:cNvPr id="9" name="Text Placeholder 8"/>
          <p:cNvSpPr>
            <a:spLocks noGrp="1"/>
          </p:cNvSpPr>
          <p:nvPr>
            <p:ph type="body" sz="quarter" idx="15"/>
          </p:nvPr>
        </p:nvSpPr>
        <p:spPr/>
        <p:txBody>
          <a:bodyPr/>
          <a:lstStyle/>
          <a:p>
            <a:endParaRPr lang="en-AU"/>
          </a:p>
        </p:txBody>
      </p:sp>
    </p:spTree>
    <p:extLst>
      <p:ext uri="{BB962C8B-B14F-4D97-AF65-F5344CB8AC3E}">
        <p14:creationId xmlns:p14="http://schemas.microsoft.com/office/powerpoint/2010/main" val="153304928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6E784D4-F2BE-4B78-B657-ED027D71F27D}"/>
              </a:ext>
            </a:extLst>
          </p:cNvPr>
          <p:cNvSpPr>
            <a:spLocks noGrp="1"/>
          </p:cNvSpPr>
          <p:nvPr>
            <p:ph type="ftr" sz="quarter" idx="3"/>
          </p:nvPr>
        </p:nvSpPr>
        <p:spPr>
          <a:xfrm>
            <a:off x="316229" y="6188899"/>
            <a:ext cx="369572" cy="365125"/>
          </a:xfrm>
          <a:prstGeom prst="rect">
            <a:avLst/>
          </a:prstGeom>
        </p:spPr>
        <p:txBody>
          <a:bodyPr/>
          <a:lstStyle/>
          <a:p>
            <a:fld id="{F065B0DC-B2C7-4628-B71C-FCDF9275B013}" type="slidenum">
              <a:rPr lang="en-US" smtClean="0"/>
              <a:pPr/>
              <a:t>2</a:t>
            </a:fld>
            <a:endParaRPr lang="en-US" dirty="0"/>
          </a:p>
        </p:txBody>
      </p:sp>
      <p:sp>
        <p:nvSpPr>
          <p:cNvPr id="11" name="Chart Placeholder 10" descr="Write an accurate and equivalent text description  that provides the same content and function as this item. "/>
          <p:cNvSpPr>
            <a:spLocks noGrp="1"/>
          </p:cNvSpPr>
          <p:nvPr>
            <p:ph type="chart" sz="quarter" idx="18"/>
          </p:nvPr>
        </p:nvSpPr>
        <p:spPr>
          <a:xfrm>
            <a:off x="7765451" y="-1370012"/>
            <a:ext cx="5753700" cy="4084574"/>
          </a:xfrm>
        </p:spPr>
      </p:sp>
      <p:sp>
        <p:nvSpPr>
          <p:cNvPr id="10" name="Text Placeholder 9"/>
          <p:cNvSpPr>
            <a:spLocks noGrp="1"/>
          </p:cNvSpPr>
          <p:nvPr>
            <p:ph type="body" sz="quarter" idx="17"/>
          </p:nvPr>
        </p:nvSpPr>
        <p:spPr>
          <a:xfrm>
            <a:off x="334963" y="1861905"/>
            <a:ext cx="11215688" cy="4211807"/>
          </a:xfrm>
        </p:spPr>
        <p:txBody>
          <a:bodyPr>
            <a:normAutofit fontScale="92500"/>
          </a:bodyPr>
          <a:lstStyle/>
          <a:p>
            <a:r>
              <a:rPr lang="en-AU" sz="1600" dirty="0"/>
              <a:t>Skills Brokers have been appointed by Training Services NSW to administer funding under the Commonwealth Job Trainer and coordinate training through Skilling for Recovery program to help the state recover from recent disasters </a:t>
            </a:r>
          </a:p>
          <a:p>
            <a:r>
              <a:rPr lang="en-AU" sz="1600" dirty="0"/>
              <a:t>Two are employed in the Illawarra South East NSW region. </a:t>
            </a:r>
          </a:p>
          <a:p>
            <a:r>
              <a:rPr lang="en-AU" sz="1600" dirty="0"/>
              <a:t>Skills Brokers are available to help employers by:</a:t>
            </a:r>
          </a:p>
          <a:p>
            <a:pPr lvl="1">
              <a:buFont typeface="Wingdings" panose="05000000000000000000" pitchFamily="2" charset="2"/>
              <a:buChar char="Ø"/>
            </a:pPr>
            <a:r>
              <a:rPr lang="en-AU" dirty="0"/>
              <a:t>Using networks to locate new staff who are trained and ready to fill roles with specific skill requirements </a:t>
            </a:r>
          </a:p>
          <a:p>
            <a:pPr lvl="1">
              <a:buFont typeface="Wingdings" panose="05000000000000000000" pitchFamily="2" charset="2"/>
              <a:buChar char="Ø"/>
            </a:pPr>
            <a:r>
              <a:rPr lang="en-AU" dirty="0"/>
              <a:t>Finding ways to upskill existing staff, or newly employed staff, who need training</a:t>
            </a:r>
          </a:p>
          <a:p>
            <a:pPr lvl="1">
              <a:buFont typeface="Wingdings" panose="05000000000000000000" pitchFamily="2" charset="2"/>
              <a:buChar char="Ø"/>
            </a:pPr>
            <a:r>
              <a:rPr lang="en-AU" dirty="0"/>
              <a:t>Upskill or organise training for redeployed existing staff who have been stood down, or are at risk of being stood-down or are facing retrenchment – either into a new role in your business or into a role at another business </a:t>
            </a:r>
          </a:p>
        </p:txBody>
      </p:sp>
      <p:sp>
        <p:nvSpPr>
          <p:cNvPr id="8" name="Title 7"/>
          <p:cNvSpPr>
            <a:spLocks noGrp="1"/>
          </p:cNvSpPr>
          <p:nvPr>
            <p:ph type="title"/>
          </p:nvPr>
        </p:nvSpPr>
        <p:spPr/>
        <p:txBody>
          <a:bodyPr/>
          <a:lstStyle/>
          <a:p>
            <a:r>
              <a:rPr lang="en-AU" dirty="0"/>
              <a:t>Skills Brokers</a:t>
            </a:r>
          </a:p>
        </p:txBody>
      </p:sp>
      <p:sp>
        <p:nvSpPr>
          <p:cNvPr id="9" name="Text Placeholder 8"/>
          <p:cNvSpPr>
            <a:spLocks noGrp="1"/>
          </p:cNvSpPr>
          <p:nvPr>
            <p:ph type="body" sz="quarter" idx="15"/>
          </p:nvPr>
        </p:nvSpPr>
        <p:spPr/>
        <p:txBody>
          <a:bodyPr/>
          <a:lstStyle/>
          <a:p>
            <a:endParaRPr lang="en-AU"/>
          </a:p>
        </p:txBody>
      </p:sp>
    </p:spTree>
    <p:extLst>
      <p:ext uri="{BB962C8B-B14F-4D97-AF65-F5344CB8AC3E}">
        <p14:creationId xmlns:p14="http://schemas.microsoft.com/office/powerpoint/2010/main" val="5306830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art Placeholder 1"/>
          <p:cNvSpPr>
            <a:spLocks noGrp="1"/>
          </p:cNvSpPr>
          <p:nvPr>
            <p:ph type="chart" sz="quarter" idx="18"/>
          </p:nvPr>
        </p:nvSpPr>
        <p:spPr/>
      </p:sp>
      <p:sp>
        <p:nvSpPr>
          <p:cNvPr id="3" name="Text Placeholder 2"/>
          <p:cNvSpPr>
            <a:spLocks noGrp="1"/>
          </p:cNvSpPr>
          <p:nvPr>
            <p:ph type="body" sz="quarter" idx="17"/>
          </p:nvPr>
        </p:nvSpPr>
        <p:spPr/>
        <p:txBody>
          <a:bodyPr/>
          <a:lstStyle/>
          <a:p>
            <a:r>
              <a:rPr lang="en-AU" dirty="0"/>
              <a:t>        Smart and Skilled	 - NSW Skills list</a:t>
            </a:r>
          </a:p>
          <a:p>
            <a:r>
              <a:rPr lang="en-AU" dirty="0"/>
              <a:t>         NSW Job Trainer</a:t>
            </a:r>
          </a:p>
          <a:p>
            <a:r>
              <a:rPr lang="en-AU" dirty="0"/>
              <a:t>	Skill Sets</a:t>
            </a:r>
          </a:p>
          <a:p>
            <a:r>
              <a:rPr lang="en-AU" dirty="0"/>
              <a:t>	Eligibility</a:t>
            </a:r>
          </a:p>
          <a:p>
            <a:r>
              <a:rPr lang="en-AU" dirty="0"/>
              <a:t>         Examples of Hospitality Skills Sets</a:t>
            </a:r>
          </a:p>
          <a:p>
            <a:endParaRPr lang="en-AU" dirty="0"/>
          </a:p>
        </p:txBody>
      </p:sp>
      <p:sp>
        <p:nvSpPr>
          <p:cNvPr id="4" name="Title 3"/>
          <p:cNvSpPr>
            <a:spLocks noGrp="1"/>
          </p:cNvSpPr>
          <p:nvPr>
            <p:ph type="title"/>
          </p:nvPr>
        </p:nvSpPr>
        <p:spPr>
          <a:xfrm>
            <a:off x="334963" y="825499"/>
            <a:ext cx="11478666" cy="452087"/>
          </a:xfrm>
        </p:spPr>
        <p:txBody>
          <a:bodyPr/>
          <a:lstStyle/>
          <a:p>
            <a:r>
              <a:rPr lang="en-AU" dirty="0"/>
              <a:t>Skilling for Recovery </a:t>
            </a:r>
            <a:br>
              <a:rPr lang="en-AU" dirty="0"/>
            </a:br>
            <a:endParaRPr lang="en-AU" dirty="0"/>
          </a:p>
        </p:txBody>
      </p:sp>
      <p:sp>
        <p:nvSpPr>
          <p:cNvPr id="5" name="Text Placeholder 4"/>
          <p:cNvSpPr>
            <a:spLocks noGrp="1"/>
          </p:cNvSpPr>
          <p:nvPr>
            <p:ph type="body" sz="quarter" idx="15"/>
          </p:nvPr>
        </p:nvSpPr>
        <p:spPr/>
        <p:txBody>
          <a:bodyPr/>
          <a:lstStyle/>
          <a:p>
            <a:endParaRPr lang="en-AU" dirty="0"/>
          </a:p>
        </p:txBody>
      </p:sp>
      <p:sp>
        <p:nvSpPr>
          <p:cNvPr id="6" name="Footer Placeholder 5"/>
          <p:cNvSpPr>
            <a:spLocks noGrp="1"/>
          </p:cNvSpPr>
          <p:nvPr>
            <p:ph type="ftr" sz="quarter" idx="3"/>
          </p:nvPr>
        </p:nvSpPr>
        <p:spPr/>
        <p:txBody>
          <a:bodyPr/>
          <a:lstStyle/>
          <a:p>
            <a:fld id="{5116C895-348D-4FA1-AC3F-6A98EE2CBA64}" type="slidenum">
              <a:rPr lang="en-US" smtClean="0"/>
              <a:pPr/>
              <a:t>3</a:t>
            </a:fld>
            <a:endParaRPr lang="en-US" dirty="0"/>
          </a:p>
        </p:txBody>
      </p:sp>
    </p:spTree>
    <p:extLst>
      <p:ext uri="{BB962C8B-B14F-4D97-AF65-F5344CB8AC3E}">
        <p14:creationId xmlns:p14="http://schemas.microsoft.com/office/powerpoint/2010/main" val="79764994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6E784D4-F2BE-4B78-B657-ED027D71F27D}"/>
              </a:ext>
            </a:extLst>
          </p:cNvPr>
          <p:cNvSpPr>
            <a:spLocks noGrp="1"/>
          </p:cNvSpPr>
          <p:nvPr>
            <p:ph type="ftr" sz="quarter" idx="3"/>
          </p:nvPr>
        </p:nvSpPr>
        <p:spPr>
          <a:xfrm>
            <a:off x="316229" y="6188899"/>
            <a:ext cx="369572" cy="365125"/>
          </a:xfrm>
          <a:prstGeom prst="rect">
            <a:avLst/>
          </a:prstGeom>
        </p:spPr>
        <p:txBody>
          <a:bodyPr/>
          <a:lstStyle/>
          <a:p>
            <a:fld id="{F065B0DC-B2C7-4628-B71C-FCDF9275B013}" type="slidenum">
              <a:rPr lang="en-US" smtClean="0"/>
              <a:pPr/>
              <a:t>4</a:t>
            </a:fld>
            <a:endParaRPr lang="en-US" dirty="0"/>
          </a:p>
        </p:txBody>
      </p:sp>
      <p:sp>
        <p:nvSpPr>
          <p:cNvPr id="11" name="Chart Placeholder 10" descr="Write an accurate and equivalent text description  that provides the same content and function as this item. "/>
          <p:cNvSpPr>
            <a:spLocks noGrp="1"/>
          </p:cNvSpPr>
          <p:nvPr>
            <p:ph type="chart" sz="quarter" idx="18"/>
          </p:nvPr>
        </p:nvSpPr>
        <p:spPr>
          <a:xfrm>
            <a:off x="5796951" y="614363"/>
            <a:ext cx="5753700" cy="5459349"/>
          </a:xfrm>
        </p:spPr>
      </p:sp>
      <p:sp>
        <p:nvSpPr>
          <p:cNvPr id="10" name="Text Placeholder 9"/>
          <p:cNvSpPr>
            <a:spLocks noGrp="1"/>
          </p:cNvSpPr>
          <p:nvPr>
            <p:ph type="body" sz="quarter" idx="17"/>
          </p:nvPr>
        </p:nvSpPr>
        <p:spPr>
          <a:xfrm>
            <a:off x="334963" y="2014538"/>
            <a:ext cx="11215688" cy="4059174"/>
          </a:xfrm>
        </p:spPr>
        <p:txBody>
          <a:bodyPr>
            <a:normAutofit fontScale="92500"/>
          </a:bodyPr>
          <a:lstStyle/>
          <a:p>
            <a:pPr lvl="0"/>
            <a:r>
              <a:rPr lang="en-AU" dirty="0"/>
              <a:t>Smart and Skilled is the NSW Government program that covers funded training and is managed by Training Services NSW.  Registered Training organisations are contracted to TSNSW to deliver Full Qualifications, Part Qualifications, and training for Apprenticeships, Traineeships and SBATS.</a:t>
            </a:r>
          </a:p>
          <a:p>
            <a:pPr lvl="0"/>
            <a:r>
              <a:rPr lang="en-AU" dirty="0"/>
              <a:t>Under Smart and Skilled there  is a list of the priority qualifications required to support the diverse needs of industry and the NSW economy</a:t>
            </a:r>
          </a:p>
          <a:p>
            <a:pPr lvl="0"/>
            <a:r>
              <a:rPr lang="en-AU" dirty="0"/>
              <a:t>Developed by the NSW Government through extensive labour market analysis and consultation with industry and the community</a:t>
            </a:r>
          </a:p>
          <a:p>
            <a:pPr lvl="0"/>
            <a:r>
              <a:rPr lang="en-AU" dirty="0"/>
              <a:t>The NSW Skills List is available to support small business, as the qualifications on the list support setting up and/or sustaining a small business</a:t>
            </a:r>
          </a:p>
          <a:p>
            <a:endParaRPr lang="en-AU" dirty="0"/>
          </a:p>
        </p:txBody>
      </p:sp>
      <p:sp>
        <p:nvSpPr>
          <p:cNvPr id="8" name="Title 7"/>
          <p:cNvSpPr>
            <a:spLocks noGrp="1"/>
          </p:cNvSpPr>
          <p:nvPr>
            <p:ph type="title"/>
          </p:nvPr>
        </p:nvSpPr>
        <p:spPr>
          <a:xfrm>
            <a:off x="334963" y="667500"/>
            <a:ext cx="11478666" cy="498470"/>
          </a:xfrm>
        </p:spPr>
        <p:txBody>
          <a:bodyPr/>
          <a:lstStyle/>
          <a:p>
            <a:r>
              <a:rPr lang="en-AU" dirty="0"/>
              <a:t>Smart and Skilled</a:t>
            </a:r>
          </a:p>
        </p:txBody>
      </p:sp>
      <p:sp>
        <p:nvSpPr>
          <p:cNvPr id="9" name="Text Placeholder 8"/>
          <p:cNvSpPr>
            <a:spLocks noGrp="1"/>
          </p:cNvSpPr>
          <p:nvPr>
            <p:ph type="body" sz="quarter" idx="15"/>
          </p:nvPr>
        </p:nvSpPr>
        <p:spPr>
          <a:xfrm>
            <a:off x="353600" y="1281157"/>
            <a:ext cx="11484799" cy="537824"/>
          </a:xfrm>
        </p:spPr>
        <p:txBody>
          <a:bodyPr/>
          <a:lstStyle/>
          <a:p>
            <a:r>
              <a:rPr lang="en-AU" dirty="0"/>
              <a:t>NSW Skills List</a:t>
            </a:r>
          </a:p>
        </p:txBody>
      </p:sp>
    </p:spTree>
    <p:extLst>
      <p:ext uri="{BB962C8B-B14F-4D97-AF65-F5344CB8AC3E}">
        <p14:creationId xmlns:p14="http://schemas.microsoft.com/office/powerpoint/2010/main" val="164041022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6E784D4-F2BE-4B78-B657-ED027D71F27D}"/>
              </a:ext>
            </a:extLst>
          </p:cNvPr>
          <p:cNvSpPr>
            <a:spLocks noGrp="1"/>
          </p:cNvSpPr>
          <p:nvPr>
            <p:ph type="ftr" sz="quarter" idx="3"/>
          </p:nvPr>
        </p:nvSpPr>
        <p:spPr>
          <a:xfrm>
            <a:off x="316229" y="6188899"/>
            <a:ext cx="369572" cy="365125"/>
          </a:xfrm>
          <a:prstGeom prst="rect">
            <a:avLst/>
          </a:prstGeom>
        </p:spPr>
        <p:txBody>
          <a:bodyPr/>
          <a:lstStyle/>
          <a:p>
            <a:fld id="{F065B0DC-B2C7-4628-B71C-FCDF9275B013}" type="slidenum">
              <a:rPr lang="en-US" smtClean="0"/>
              <a:pPr/>
              <a:t>5</a:t>
            </a:fld>
            <a:endParaRPr lang="en-US" dirty="0"/>
          </a:p>
        </p:txBody>
      </p:sp>
      <p:sp>
        <p:nvSpPr>
          <p:cNvPr id="11" name="Chart Placeholder 10" descr="Write an accurate and equivalent text description  that provides the same content and function as this item. "/>
          <p:cNvSpPr>
            <a:spLocks noGrp="1"/>
          </p:cNvSpPr>
          <p:nvPr>
            <p:ph type="chart" sz="quarter" idx="18"/>
          </p:nvPr>
        </p:nvSpPr>
        <p:spPr/>
      </p:sp>
      <p:sp>
        <p:nvSpPr>
          <p:cNvPr id="10" name="Text Placeholder 9"/>
          <p:cNvSpPr>
            <a:spLocks noGrp="1"/>
          </p:cNvSpPr>
          <p:nvPr>
            <p:ph type="body" sz="quarter" idx="17"/>
          </p:nvPr>
        </p:nvSpPr>
        <p:spPr>
          <a:xfrm>
            <a:off x="316229" y="2337687"/>
            <a:ext cx="11215688" cy="4084574"/>
          </a:xfrm>
        </p:spPr>
        <p:txBody>
          <a:bodyPr>
            <a:normAutofit fontScale="92500"/>
          </a:bodyPr>
          <a:lstStyle/>
          <a:p>
            <a:r>
              <a:rPr lang="en-AU" dirty="0"/>
              <a:t>NSW JobTrainer is a $318m program funded by the NSW Government and Australian Government to support NSW citizens through this difficult employment and economic environment</a:t>
            </a:r>
            <a:endParaRPr lang="en-AU" b="1" dirty="0"/>
          </a:p>
          <a:p>
            <a:r>
              <a:rPr lang="en-AU" dirty="0"/>
              <a:t>The NSW JobTrainer program is supporting vocational training and skills development across NSW and is administered through Training Services NSW</a:t>
            </a:r>
          </a:p>
          <a:p>
            <a:r>
              <a:rPr lang="en-AU" dirty="0"/>
              <a:t>The program offers fee free and low fee training options to boost skills with full and part qualification course options, as well as personalised support to assist people navigating the skills and training opportunities available in NSW</a:t>
            </a:r>
          </a:p>
          <a:p>
            <a:r>
              <a:rPr lang="en-AU" dirty="0"/>
              <a:t>Our priority is to support the State’s economic recovery by providing the skills businesses need to sustain our economic development</a:t>
            </a:r>
          </a:p>
          <a:p>
            <a:pPr marL="0" indent="0">
              <a:buNone/>
            </a:pPr>
            <a:endParaRPr lang="en-AU" dirty="0"/>
          </a:p>
          <a:p>
            <a:endParaRPr lang="en-AU" dirty="0"/>
          </a:p>
        </p:txBody>
      </p:sp>
      <p:sp>
        <p:nvSpPr>
          <p:cNvPr id="8" name="Title 7"/>
          <p:cNvSpPr>
            <a:spLocks noGrp="1"/>
          </p:cNvSpPr>
          <p:nvPr>
            <p:ph type="title"/>
          </p:nvPr>
        </p:nvSpPr>
        <p:spPr/>
        <p:txBody>
          <a:bodyPr/>
          <a:lstStyle/>
          <a:p>
            <a:r>
              <a:rPr lang="en-AU" dirty="0"/>
              <a:t>Skilling for Recovery (NSW JobTrainer)</a:t>
            </a:r>
          </a:p>
        </p:txBody>
      </p:sp>
      <p:sp>
        <p:nvSpPr>
          <p:cNvPr id="9" name="Text Placeholder 8"/>
          <p:cNvSpPr>
            <a:spLocks noGrp="1"/>
          </p:cNvSpPr>
          <p:nvPr>
            <p:ph type="body" sz="quarter" idx="15"/>
          </p:nvPr>
        </p:nvSpPr>
        <p:spPr/>
        <p:txBody>
          <a:bodyPr/>
          <a:lstStyle/>
          <a:p>
            <a:endParaRPr lang="en-AU"/>
          </a:p>
        </p:txBody>
      </p:sp>
    </p:spTree>
    <p:extLst>
      <p:ext uri="{BB962C8B-B14F-4D97-AF65-F5344CB8AC3E}">
        <p14:creationId xmlns:p14="http://schemas.microsoft.com/office/powerpoint/2010/main" val="101143578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6E784D4-F2BE-4B78-B657-ED027D71F27D}"/>
              </a:ext>
            </a:extLst>
          </p:cNvPr>
          <p:cNvSpPr>
            <a:spLocks noGrp="1"/>
          </p:cNvSpPr>
          <p:nvPr>
            <p:ph type="ftr" sz="quarter" idx="3"/>
          </p:nvPr>
        </p:nvSpPr>
        <p:spPr>
          <a:xfrm>
            <a:off x="316229" y="6188899"/>
            <a:ext cx="369572" cy="365125"/>
          </a:xfrm>
          <a:prstGeom prst="rect">
            <a:avLst/>
          </a:prstGeom>
        </p:spPr>
        <p:txBody>
          <a:bodyPr/>
          <a:lstStyle/>
          <a:p>
            <a:fld id="{F065B0DC-B2C7-4628-B71C-FCDF9275B013}" type="slidenum">
              <a:rPr lang="en-US" smtClean="0"/>
              <a:pPr/>
              <a:t>6</a:t>
            </a:fld>
            <a:endParaRPr lang="en-US" dirty="0"/>
          </a:p>
        </p:txBody>
      </p:sp>
      <p:sp>
        <p:nvSpPr>
          <p:cNvPr id="11" name="Chart Placeholder 10" descr="Write an accurate and equivalent text description  that provides the same content and function as this item. "/>
          <p:cNvSpPr>
            <a:spLocks noGrp="1"/>
          </p:cNvSpPr>
          <p:nvPr>
            <p:ph type="chart" sz="quarter" idx="18"/>
          </p:nvPr>
        </p:nvSpPr>
        <p:spPr/>
      </p:sp>
      <p:sp>
        <p:nvSpPr>
          <p:cNvPr id="10" name="Text Placeholder 9"/>
          <p:cNvSpPr>
            <a:spLocks noGrp="1"/>
          </p:cNvSpPr>
          <p:nvPr>
            <p:ph type="body" sz="quarter" idx="17"/>
          </p:nvPr>
        </p:nvSpPr>
        <p:spPr>
          <a:xfrm>
            <a:off x="189107" y="2389188"/>
            <a:ext cx="11215688" cy="4084574"/>
          </a:xfrm>
        </p:spPr>
        <p:txBody>
          <a:bodyPr>
            <a:normAutofit fontScale="85000" lnSpcReduction="10000"/>
          </a:bodyPr>
          <a:lstStyle/>
          <a:p>
            <a:pPr lvl="0"/>
            <a:r>
              <a:rPr lang="en-AU" sz="1900" dirty="0"/>
              <a:t>These are fee free short courses to help people acquire new skill sets across a range of vocational education and training part qualifications </a:t>
            </a:r>
          </a:p>
          <a:p>
            <a:pPr lvl="0"/>
            <a:r>
              <a:rPr lang="en-AU" sz="1900" dirty="0"/>
              <a:t>a skill set or part qualification are a group of Units of Competency  (</a:t>
            </a:r>
            <a:r>
              <a:rPr lang="en-AU" sz="1900" dirty="0" err="1"/>
              <a:t>UoC</a:t>
            </a:r>
            <a:r>
              <a:rPr lang="en-AU" sz="1900" dirty="0"/>
              <a:t>) </a:t>
            </a:r>
          </a:p>
          <a:p>
            <a:pPr lvl="0"/>
            <a:r>
              <a:rPr lang="en-AU" sz="1900" dirty="0"/>
              <a:t>Courses are on nationally accredited subjects and are offered through TAFE NSW, community colleges and private Registered Training Organisations which are contracted to the State Government</a:t>
            </a:r>
          </a:p>
          <a:p>
            <a:pPr lvl="0"/>
            <a:r>
              <a:rPr lang="en-AU" sz="1900" dirty="0"/>
              <a:t>When a student completes a part qualification, they will obtain a Statement of Attainment (SOA) for a nationally accredited skill set, which they can then use as the starting point to complete a full qualification at a later stage. (Getting a Statement of Attainment means that students have completed those units of competence and do not need to do them again. They would get a “Credit” for those units when they enrol in other related courses where those units are offered).</a:t>
            </a:r>
          </a:p>
          <a:p>
            <a:endParaRPr lang="en-AU" dirty="0"/>
          </a:p>
        </p:txBody>
      </p:sp>
      <p:sp>
        <p:nvSpPr>
          <p:cNvPr id="8" name="Title 7"/>
          <p:cNvSpPr>
            <a:spLocks noGrp="1"/>
          </p:cNvSpPr>
          <p:nvPr>
            <p:ph type="title"/>
          </p:nvPr>
        </p:nvSpPr>
        <p:spPr/>
        <p:txBody>
          <a:bodyPr/>
          <a:lstStyle/>
          <a:p>
            <a:r>
              <a:rPr lang="en-AU" dirty="0"/>
              <a:t>Skilling for Recovery Skill sets</a:t>
            </a:r>
          </a:p>
        </p:txBody>
      </p:sp>
      <p:sp>
        <p:nvSpPr>
          <p:cNvPr id="9" name="Text Placeholder 8"/>
          <p:cNvSpPr>
            <a:spLocks noGrp="1"/>
          </p:cNvSpPr>
          <p:nvPr>
            <p:ph type="body" sz="quarter" idx="15"/>
          </p:nvPr>
        </p:nvSpPr>
        <p:spPr/>
        <p:txBody>
          <a:bodyPr/>
          <a:lstStyle/>
          <a:p>
            <a:endParaRPr lang="en-AU"/>
          </a:p>
        </p:txBody>
      </p:sp>
    </p:spTree>
    <p:extLst>
      <p:ext uri="{BB962C8B-B14F-4D97-AF65-F5344CB8AC3E}">
        <p14:creationId xmlns:p14="http://schemas.microsoft.com/office/powerpoint/2010/main" val="240097001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6E784D4-F2BE-4B78-B657-ED027D71F27D}"/>
              </a:ext>
            </a:extLst>
          </p:cNvPr>
          <p:cNvSpPr>
            <a:spLocks noGrp="1"/>
          </p:cNvSpPr>
          <p:nvPr>
            <p:ph type="ftr" sz="quarter" idx="3"/>
          </p:nvPr>
        </p:nvSpPr>
        <p:spPr>
          <a:xfrm>
            <a:off x="316229" y="6188899"/>
            <a:ext cx="369572" cy="365125"/>
          </a:xfrm>
          <a:prstGeom prst="rect">
            <a:avLst/>
          </a:prstGeom>
        </p:spPr>
        <p:txBody>
          <a:bodyPr/>
          <a:lstStyle/>
          <a:p>
            <a:fld id="{F065B0DC-B2C7-4628-B71C-FCDF9275B013}" type="slidenum">
              <a:rPr lang="en-US" smtClean="0"/>
              <a:pPr/>
              <a:t>7</a:t>
            </a:fld>
            <a:endParaRPr lang="en-US" dirty="0"/>
          </a:p>
        </p:txBody>
      </p:sp>
      <p:sp>
        <p:nvSpPr>
          <p:cNvPr id="11" name="Chart Placeholder 10" descr="Write an accurate and equivalent text description  that provides the same content and function as this item. "/>
          <p:cNvSpPr>
            <a:spLocks noGrp="1"/>
          </p:cNvSpPr>
          <p:nvPr>
            <p:ph type="chart" sz="quarter" idx="18"/>
          </p:nvPr>
        </p:nvSpPr>
        <p:spPr/>
      </p:sp>
      <p:sp>
        <p:nvSpPr>
          <p:cNvPr id="10" name="Text Placeholder 9"/>
          <p:cNvSpPr>
            <a:spLocks noGrp="1"/>
          </p:cNvSpPr>
          <p:nvPr>
            <p:ph type="body" sz="quarter" idx="17"/>
          </p:nvPr>
        </p:nvSpPr>
        <p:spPr>
          <a:xfrm>
            <a:off x="334963" y="1989138"/>
            <a:ext cx="11215688" cy="4084574"/>
          </a:xfrm>
        </p:spPr>
        <p:txBody>
          <a:bodyPr>
            <a:normAutofit/>
          </a:bodyPr>
          <a:lstStyle/>
          <a:p>
            <a:pPr marL="0" indent="0">
              <a:buNone/>
            </a:pPr>
            <a:endParaRPr lang="en-AU" b="1" dirty="0"/>
          </a:p>
          <a:p>
            <a:pPr marL="0" indent="0">
              <a:buNone/>
            </a:pPr>
            <a:r>
              <a:rPr lang="en-AU" b="1" dirty="0"/>
              <a:t>The potential benefits of skill sets include:</a:t>
            </a:r>
            <a:endParaRPr lang="en-AU" dirty="0"/>
          </a:p>
          <a:p>
            <a:pPr lvl="0"/>
            <a:r>
              <a:rPr lang="en-AU" dirty="0"/>
              <a:t>They can offer an introduction and insight into studying or working in specific industries to offer suitable pathways and career options</a:t>
            </a:r>
          </a:p>
          <a:p>
            <a:pPr lvl="0"/>
            <a:r>
              <a:rPr lang="en-AU" dirty="0"/>
              <a:t>They can address a knowledge/skills gap, development, and/or industry accreditation </a:t>
            </a:r>
          </a:p>
          <a:p>
            <a:pPr lvl="0"/>
            <a:r>
              <a:rPr lang="en-AU" dirty="0"/>
              <a:t>Skills and training is designed to meet immediate industry needs</a:t>
            </a:r>
          </a:p>
          <a:p>
            <a:pPr lvl="0"/>
            <a:r>
              <a:rPr lang="en-AU" dirty="0"/>
              <a:t>Currency where required </a:t>
            </a:r>
            <a:r>
              <a:rPr lang="en-AU"/>
              <a:t>by legislation (RSA/RCG)</a:t>
            </a:r>
            <a:endParaRPr lang="en-AU" dirty="0"/>
          </a:p>
          <a:p>
            <a:endParaRPr lang="en-AU" dirty="0"/>
          </a:p>
        </p:txBody>
      </p:sp>
      <p:sp>
        <p:nvSpPr>
          <p:cNvPr id="8" name="Title 7"/>
          <p:cNvSpPr>
            <a:spLocks noGrp="1"/>
          </p:cNvSpPr>
          <p:nvPr>
            <p:ph type="title"/>
          </p:nvPr>
        </p:nvSpPr>
        <p:spPr/>
        <p:txBody>
          <a:bodyPr/>
          <a:lstStyle/>
          <a:p>
            <a:r>
              <a:rPr lang="en-AU" dirty="0"/>
              <a:t>The benefits of skill sets</a:t>
            </a:r>
          </a:p>
        </p:txBody>
      </p:sp>
      <p:sp>
        <p:nvSpPr>
          <p:cNvPr id="9" name="Text Placeholder 8"/>
          <p:cNvSpPr>
            <a:spLocks noGrp="1"/>
          </p:cNvSpPr>
          <p:nvPr>
            <p:ph type="body" sz="quarter" idx="15"/>
          </p:nvPr>
        </p:nvSpPr>
        <p:spPr/>
        <p:txBody>
          <a:bodyPr/>
          <a:lstStyle/>
          <a:p>
            <a:endParaRPr lang="en-AU"/>
          </a:p>
        </p:txBody>
      </p:sp>
    </p:spTree>
    <p:extLst>
      <p:ext uri="{BB962C8B-B14F-4D97-AF65-F5344CB8AC3E}">
        <p14:creationId xmlns:p14="http://schemas.microsoft.com/office/powerpoint/2010/main" val="421323645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6E784D4-F2BE-4B78-B657-ED027D71F27D}"/>
              </a:ext>
            </a:extLst>
          </p:cNvPr>
          <p:cNvSpPr>
            <a:spLocks noGrp="1"/>
          </p:cNvSpPr>
          <p:nvPr>
            <p:ph type="ftr" sz="quarter" idx="3"/>
          </p:nvPr>
        </p:nvSpPr>
        <p:spPr>
          <a:xfrm>
            <a:off x="316229" y="6188899"/>
            <a:ext cx="369572" cy="365125"/>
          </a:xfrm>
          <a:prstGeom prst="rect">
            <a:avLst/>
          </a:prstGeom>
        </p:spPr>
        <p:txBody>
          <a:bodyPr/>
          <a:lstStyle/>
          <a:p>
            <a:fld id="{F065B0DC-B2C7-4628-B71C-FCDF9275B013}" type="slidenum">
              <a:rPr lang="en-US" smtClean="0"/>
              <a:pPr/>
              <a:t>8</a:t>
            </a:fld>
            <a:endParaRPr lang="en-US" dirty="0"/>
          </a:p>
        </p:txBody>
      </p:sp>
      <p:sp>
        <p:nvSpPr>
          <p:cNvPr id="11" name="Chart Placeholder 10" descr="Write an accurate and equivalent text description  that provides the same content and function as this item. "/>
          <p:cNvSpPr>
            <a:spLocks noGrp="1"/>
          </p:cNvSpPr>
          <p:nvPr>
            <p:ph type="chart" sz="quarter" idx="18"/>
          </p:nvPr>
        </p:nvSpPr>
        <p:spPr/>
      </p:sp>
      <p:sp>
        <p:nvSpPr>
          <p:cNvPr id="10" name="Text Placeholder 9"/>
          <p:cNvSpPr>
            <a:spLocks noGrp="1"/>
          </p:cNvSpPr>
          <p:nvPr>
            <p:ph type="body" sz="quarter" idx="17"/>
          </p:nvPr>
        </p:nvSpPr>
        <p:spPr>
          <a:xfrm>
            <a:off x="184150" y="1277586"/>
            <a:ext cx="11366501" cy="5326413"/>
          </a:xfrm>
        </p:spPr>
        <p:txBody>
          <a:bodyPr>
            <a:normAutofit fontScale="47500" lnSpcReduction="20000"/>
          </a:bodyPr>
          <a:lstStyle/>
          <a:p>
            <a:pPr marL="0" lvl="0" indent="0">
              <a:buNone/>
            </a:pPr>
            <a:r>
              <a:rPr lang="en-AU" sz="3200" dirty="0"/>
              <a:t>People are eligible to receive funded training under NSW Job Trainer/SfR when </a:t>
            </a:r>
            <a:r>
              <a:rPr lang="en-AU" sz="3200" b="1" dirty="0"/>
              <a:t>at least one </a:t>
            </a:r>
            <a:r>
              <a:rPr lang="en-AU" sz="3200" dirty="0"/>
              <a:t>of the eligibility criteria applies:</a:t>
            </a:r>
          </a:p>
          <a:p>
            <a:r>
              <a:rPr lang="en-AU" sz="3200" dirty="0"/>
              <a:t>Veteran or Veteran’s recognised spouse</a:t>
            </a:r>
          </a:p>
          <a:p>
            <a:pPr lvl="0"/>
            <a:r>
              <a:rPr lang="en-AU" sz="3200" dirty="0"/>
              <a:t>Aged 16 – 24</a:t>
            </a:r>
          </a:p>
          <a:p>
            <a:pPr lvl="0"/>
            <a:r>
              <a:rPr lang="en-AU" sz="3200" dirty="0"/>
              <a:t>In receipt of a Commonwealth Government welfare benefit (or a dependant of someone who is).</a:t>
            </a:r>
          </a:p>
          <a:p>
            <a:pPr lvl="0"/>
            <a:r>
              <a:rPr lang="en-AU" sz="3200" dirty="0"/>
              <a:t>Unemployed and not in receipt of a Commonwealth Government welfare benefit</a:t>
            </a:r>
          </a:p>
          <a:p>
            <a:pPr lvl="0"/>
            <a:r>
              <a:rPr lang="en-AU" sz="3200" b="1" dirty="0"/>
              <a:t>At risk of unemployment </a:t>
            </a:r>
            <a:r>
              <a:rPr lang="en-AU" sz="3200" dirty="0"/>
              <a:t>- must fit into one of the below points and a support letter from the employer with a detail outline as to why they will they lose their jobs if they don’t complete skills set.</a:t>
            </a:r>
          </a:p>
          <a:p>
            <a:pPr marL="342900" lvl="0" indent="-342900">
              <a:buFont typeface="+mj-lt"/>
              <a:buAutoNum type="arabicPeriod"/>
            </a:pPr>
            <a:r>
              <a:rPr lang="en-AU" sz="3200" dirty="0"/>
              <a:t>Employee that has been stood down or an employee who previously would have been on Job Keeper and is at risk of becoming unemployed and requires upskilling or reskilling for a new role and employment elsewhere.</a:t>
            </a:r>
          </a:p>
          <a:p>
            <a:pPr marL="342900" lvl="0" indent="-342900">
              <a:buFont typeface="+mj-lt"/>
              <a:buAutoNum type="arabicPeriod"/>
            </a:pPr>
            <a:r>
              <a:rPr lang="en-AU" sz="3200" dirty="0"/>
              <a:t>Employee starting a job and has been employed in the role for 6 months or less and employed on the condition of receiving training to build capacity and capability for the job role.</a:t>
            </a:r>
          </a:p>
          <a:p>
            <a:pPr marL="342900" lvl="0" indent="-342900">
              <a:buFont typeface="+mj-lt"/>
              <a:buAutoNum type="arabicPeriod"/>
            </a:pPr>
            <a:r>
              <a:rPr lang="en-AU" sz="3200" dirty="0"/>
              <a:t>Existing employee who is low skilled, with or without relevant skills or previous qualification up to Certificate III, that requires training to upskill to secure ongoing employment or future employment.</a:t>
            </a:r>
          </a:p>
        </p:txBody>
      </p:sp>
      <p:sp>
        <p:nvSpPr>
          <p:cNvPr id="8" name="Title 7"/>
          <p:cNvSpPr>
            <a:spLocks noGrp="1"/>
          </p:cNvSpPr>
          <p:nvPr>
            <p:ph type="title"/>
          </p:nvPr>
        </p:nvSpPr>
        <p:spPr/>
        <p:txBody>
          <a:bodyPr/>
          <a:lstStyle/>
          <a:p>
            <a:r>
              <a:rPr lang="en-AU" dirty="0"/>
              <a:t>Skilling for Recovery eligibility</a:t>
            </a:r>
          </a:p>
        </p:txBody>
      </p:sp>
      <p:sp>
        <p:nvSpPr>
          <p:cNvPr id="9" name="Text Placeholder 8"/>
          <p:cNvSpPr>
            <a:spLocks noGrp="1"/>
          </p:cNvSpPr>
          <p:nvPr>
            <p:ph type="body" sz="quarter" idx="15"/>
          </p:nvPr>
        </p:nvSpPr>
        <p:spPr>
          <a:xfrm flipV="1">
            <a:off x="334964" y="1255115"/>
            <a:ext cx="11215688" cy="45719"/>
          </a:xfrm>
        </p:spPr>
        <p:txBody>
          <a:bodyPr/>
          <a:lstStyle/>
          <a:p>
            <a:endParaRPr lang="en-AU" dirty="0"/>
          </a:p>
        </p:txBody>
      </p:sp>
    </p:spTree>
    <p:extLst>
      <p:ext uri="{BB962C8B-B14F-4D97-AF65-F5344CB8AC3E}">
        <p14:creationId xmlns:p14="http://schemas.microsoft.com/office/powerpoint/2010/main" val="110634114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6E784D4-F2BE-4B78-B657-ED027D71F27D}"/>
              </a:ext>
            </a:extLst>
          </p:cNvPr>
          <p:cNvSpPr>
            <a:spLocks noGrp="1"/>
          </p:cNvSpPr>
          <p:nvPr>
            <p:ph type="ftr" sz="quarter" idx="3"/>
          </p:nvPr>
        </p:nvSpPr>
        <p:spPr>
          <a:xfrm>
            <a:off x="316229" y="6188899"/>
            <a:ext cx="369572" cy="365125"/>
          </a:xfrm>
          <a:prstGeom prst="rect">
            <a:avLst/>
          </a:prstGeom>
        </p:spPr>
        <p:txBody>
          <a:bodyPr/>
          <a:lstStyle/>
          <a:p>
            <a:fld id="{F065B0DC-B2C7-4628-B71C-FCDF9275B013}" type="slidenum">
              <a:rPr lang="en-US" smtClean="0"/>
              <a:pPr/>
              <a:t>9</a:t>
            </a:fld>
            <a:endParaRPr lang="en-US" dirty="0"/>
          </a:p>
        </p:txBody>
      </p:sp>
      <p:sp>
        <p:nvSpPr>
          <p:cNvPr id="11" name="Chart Placeholder 10" descr="Write an accurate and equivalent text description  that provides the same content and function as this item. "/>
          <p:cNvSpPr>
            <a:spLocks noGrp="1"/>
          </p:cNvSpPr>
          <p:nvPr>
            <p:ph type="chart" sz="quarter" idx="18"/>
          </p:nvPr>
        </p:nvSpPr>
        <p:spPr/>
      </p:sp>
      <p:sp>
        <p:nvSpPr>
          <p:cNvPr id="10" name="Text Placeholder 9"/>
          <p:cNvSpPr>
            <a:spLocks noGrp="1"/>
          </p:cNvSpPr>
          <p:nvPr>
            <p:ph type="body" sz="quarter" idx="17"/>
          </p:nvPr>
        </p:nvSpPr>
        <p:spPr>
          <a:xfrm>
            <a:off x="334963" y="2209800"/>
            <a:ext cx="11215688" cy="3863912"/>
          </a:xfrm>
        </p:spPr>
        <p:txBody>
          <a:bodyPr>
            <a:normAutofit fontScale="85000" lnSpcReduction="10000"/>
          </a:bodyPr>
          <a:lstStyle/>
          <a:p>
            <a:pPr marL="0" indent="0">
              <a:buNone/>
            </a:pPr>
            <a:r>
              <a:rPr lang="en-AU" dirty="0"/>
              <a:t>There are 66 combinations of skill sets and part qualifications in the hospitality industry which offer Statement of Attainments (SOA)</a:t>
            </a:r>
          </a:p>
          <a:p>
            <a:pPr marL="0" indent="0">
              <a:buNone/>
            </a:pPr>
            <a:r>
              <a:rPr lang="en-AU" dirty="0"/>
              <a:t>Examples of SOA:</a:t>
            </a:r>
          </a:p>
          <a:p>
            <a:pPr lvl="1">
              <a:buFont typeface="Wingdings" panose="05000000000000000000" pitchFamily="2" charset="2"/>
              <a:buChar char="Ø"/>
            </a:pPr>
            <a:r>
              <a:rPr lang="en-AU" dirty="0"/>
              <a:t>Back of House</a:t>
            </a:r>
          </a:p>
          <a:p>
            <a:pPr lvl="1">
              <a:buFont typeface="Wingdings" panose="05000000000000000000" pitchFamily="2" charset="2"/>
              <a:buChar char="Ø"/>
            </a:pPr>
            <a:r>
              <a:rPr lang="en-AU" dirty="0"/>
              <a:t>Bar Attendant</a:t>
            </a:r>
          </a:p>
          <a:p>
            <a:pPr lvl="1">
              <a:buFont typeface="Wingdings" panose="05000000000000000000" pitchFamily="2" charset="2"/>
              <a:buChar char="Ø"/>
            </a:pPr>
            <a:r>
              <a:rPr lang="en-AU" dirty="0"/>
              <a:t>Barista and Café Skills</a:t>
            </a:r>
          </a:p>
          <a:p>
            <a:pPr lvl="1">
              <a:buFont typeface="Wingdings" panose="05000000000000000000" pitchFamily="2" charset="2"/>
              <a:buChar char="Ø"/>
            </a:pPr>
            <a:r>
              <a:rPr lang="en-AU" dirty="0"/>
              <a:t>Commercial Cookery Basics</a:t>
            </a:r>
          </a:p>
          <a:p>
            <a:pPr lvl="1">
              <a:buFont typeface="Wingdings" panose="05000000000000000000" pitchFamily="2" charset="2"/>
              <a:buChar char="Ø"/>
            </a:pPr>
            <a:r>
              <a:rPr lang="en-AU" dirty="0"/>
              <a:t>Kitchen Hand</a:t>
            </a:r>
          </a:p>
          <a:p>
            <a:pPr lvl="1">
              <a:buFont typeface="Wingdings" panose="05000000000000000000" pitchFamily="2" charset="2"/>
              <a:buChar char="Ø"/>
            </a:pPr>
            <a:r>
              <a:rPr lang="en-AU" dirty="0"/>
              <a:t>Accommodation Services</a:t>
            </a:r>
          </a:p>
          <a:p>
            <a:pPr lvl="1">
              <a:buFont typeface="Wingdings" panose="05000000000000000000" pitchFamily="2" charset="2"/>
              <a:buChar char="Ø"/>
            </a:pPr>
            <a:r>
              <a:rPr lang="en-AU" dirty="0"/>
              <a:t>Food Safety Supervisor</a:t>
            </a:r>
          </a:p>
          <a:p>
            <a:endParaRPr lang="en-AU" dirty="0"/>
          </a:p>
        </p:txBody>
      </p:sp>
      <p:sp>
        <p:nvSpPr>
          <p:cNvPr id="8" name="Title 7"/>
          <p:cNvSpPr>
            <a:spLocks noGrp="1"/>
          </p:cNvSpPr>
          <p:nvPr>
            <p:ph type="title"/>
          </p:nvPr>
        </p:nvSpPr>
        <p:spPr/>
        <p:txBody>
          <a:bodyPr/>
          <a:lstStyle/>
          <a:p>
            <a:r>
              <a:rPr lang="en-AU" dirty="0"/>
              <a:t>Hospitality skill sets</a:t>
            </a:r>
          </a:p>
        </p:txBody>
      </p:sp>
      <p:sp>
        <p:nvSpPr>
          <p:cNvPr id="9" name="Text Placeholder 8"/>
          <p:cNvSpPr>
            <a:spLocks noGrp="1"/>
          </p:cNvSpPr>
          <p:nvPr>
            <p:ph type="body" sz="quarter" idx="15"/>
          </p:nvPr>
        </p:nvSpPr>
        <p:spPr/>
        <p:txBody>
          <a:bodyPr/>
          <a:lstStyle/>
          <a:p>
            <a:endParaRPr lang="en-AU"/>
          </a:p>
        </p:txBody>
      </p:sp>
    </p:spTree>
    <p:extLst>
      <p:ext uri="{BB962C8B-B14F-4D97-AF65-F5344CB8AC3E}">
        <p14:creationId xmlns:p14="http://schemas.microsoft.com/office/powerpoint/2010/main" val="1984160836"/>
      </p:ext>
    </p:extLst>
  </p:cSld>
  <p:clrMapOvr>
    <a:masterClrMapping/>
  </p:clrMapOvr>
  <p:transition>
    <p:fade/>
  </p:transition>
</p:sld>
</file>

<file path=ppt/theme/theme1.xml><?xml version="1.0" encoding="utf-8"?>
<a:theme xmlns:a="http://schemas.openxmlformats.org/drawingml/2006/main" name="Office Theme">
  <a:themeElements>
    <a:clrScheme name="DoE">
      <a:dk1>
        <a:srgbClr val="000000"/>
      </a:dk1>
      <a:lt1>
        <a:srgbClr val="FFFFFF"/>
      </a:lt1>
      <a:dk2>
        <a:srgbClr val="041E42"/>
      </a:dk2>
      <a:lt2>
        <a:srgbClr val="C8DCF0"/>
      </a:lt2>
      <a:accent1>
        <a:srgbClr val="1D428A"/>
      </a:accent1>
      <a:accent2>
        <a:srgbClr val="407EC9"/>
      </a:accent2>
      <a:accent3>
        <a:srgbClr val="6CACE4"/>
      </a:accent3>
      <a:accent4>
        <a:srgbClr val="C8DCF0"/>
      </a:accent4>
      <a:accent5>
        <a:srgbClr val="CE0037"/>
      </a:accent5>
      <a:accent6>
        <a:srgbClr val="F3B8B5"/>
      </a:accent6>
      <a:hlink>
        <a:srgbClr val="385E9D"/>
      </a:hlink>
      <a:folHlink>
        <a:srgbClr val="6CACE4"/>
      </a:folHlink>
    </a:clrScheme>
    <a:fontScheme name="DoE">
      <a:majorFont>
        <a:latin typeface="Montserrat SemiBold"/>
        <a:ea typeface=""/>
        <a:cs typeface=""/>
      </a:majorFont>
      <a:minorFont>
        <a:latin typeface="Montserrat Medium"/>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5"/>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sz="1400" dirty="0" err="1" smtClean="0"/>
        </a:defPPr>
      </a:lstStyle>
    </a:txDef>
  </a:objectDefaults>
  <a:extraClrSchemeLst/>
  <a:custClrLst>
    <a:custClr name="Corporate 1">
      <a:srgbClr val="19233E"/>
    </a:custClr>
    <a:custClr name="Corporate 2">
      <a:srgbClr val="D70C3D"/>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s/Parents 1">
      <a:srgbClr val="1D428A"/>
    </a:custClr>
    <a:custClr name="Teachers/Parents 2">
      <a:srgbClr val="385E9D"/>
    </a:custClr>
    <a:custClr name="Teachers/Parents 3">
      <a:srgbClr val="407EC9"/>
    </a:custClr>
    <a:custClr name="Teachers/Parents 4">
      <a:srgbClr val="6CACE4"/>
    </a:custClr>
    <a:custClr name="Teachers/Parents 5">
      <a:srgbClr val="C8C9C7"/>
    </a:custClr>
    <a:custClr name="Teachers/Parents 6">
      <a:srgbClr val="E6E7EA"/>
    </a:custClr>
    <a:custClr name="Teachers/Parents 7">
      <a:srgbClr val="9D2235"/>
    </a:custClr>
    <a:custClr name="BLANK">
      <a:srgbClr val="FFFFFF"/>
    </a:custClr>
    <a:custClr name="BLANK">
      <a:srgbClr val="FFFFFF"/>
    </a:custClr>
    <a:custClr name="BLANK">
      <a:srgbClr val="FFFFFF"/>
    </a:custClr>
    <a:custClr name="Students 1">
      <a:srgbClr val="A4C8E1"/>
    </a:custClr>
    <a:custClr name="Students 2">
      <a:srgbClr val="C6DAE7"/>
    </a:custClr>
    <a:custClr name="Students 3">
      <a:srgbClr val="E56A54"/>
    </a:custClr>
    <a:custClr name="Students 4">
      <a:srgbClr val="E9C4C7"/>
    </a:custClr>
  </a:custClrLst>
  <a:extLst>
    <a:ext uri="{05A4C25C-085E-4340-85A3-A5531E510DB2}">
      <thm15:themeFamily xmlns:thm15="http://schemas.microsoft.com/office/thememl/2012/main" name="AC_DoE_Powerpoint_widescreen_V2" id="{C27E63FB-993E-0241-AEA9-D7BD9BC144A2}" vid="{D7BB0C32-F030-3B49-8F9E-9FD214FA96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88A0BBDED1D584EB19A5A5BE8C28EAD" ma:contentTypeVersion="15" ma:contentTypeDescription="Create a new document." ma:contentTypeScope="" ma:versionID="9e2810763c9231f7329e78ab3be2af4f">
  <xsd:schema xmlns:xsd="http://www.w3.org/2001/XMLSchema" xmlns:xs="http://www.w3.org/2001/XMLSchema" xmlns:p="http://schemas.microsoft.com/office/2006/metadata/properties" xmlns:ns1="http://schemas.microsoft.com/sharepoint/v3" xmlns:ns3="5dfe0343-7982-48c0-96a7-8f1f4dbee5df" xmlns:ns4="8f03fef2-1157-4ac9-903d-b6f5ede66234" targetNamespace="http://schemas.microsoft.com/office/2006/metadata/properties" ma:root="true" ma:fieldsID="19a81b1b92c0e04736b4cc422169db7d" ns1:_="" ns3:_="" ns4:_="">
    <xsd:import namespace="http://schemas.microsoft.com/sharepoint/v3"/>
    <xsd:import namespace="5dfe0343-7982-48c0-96a7-8f1f4dbee5df"/>
    <xsd:import namespace="8f03fef2-1157-4ac9-903d-b6f5ede6623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fe0343-7982-48c0-96a7-8f1f4dbee5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f03fef2-1157-4ac9-903d-b6f5ede6623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00924E-718B-4DF3-A9C3-9A65112DABEC}">
  <ds:schemaRefs>
    <ds:schemaRef ds:uri="http://purl.org/dc/terms/"/>
    <ds:schemaRef ds:uri="http://schemas.microsoft.com/office/infopath/2007/PartnerControls"/>
    <ds:schemaRef ds:uri="http://schemas.microsoft.com/office/2006/documentManagement/types"/>
    <ds:schemaRef ds:uri="http://purl.org/dc/elements/1.1/"/>
    <ds:schemaRef ds:uri="http://schemas.microsoft.com/office/2006/metadata/properties"/>
    <ds:schemaRef ds:uri="5dfe0343-7982-48c0-96a7-8f1f4dbee5df"/>
    <ds:schemaRef ds:uri="http://schemas.openxmlformats.org/package/2006/metadata/core-properties"/>
    <ds:schemaRef ds:uri="8f03fef2-1157-4ac9-903d-b6f5ede66234"/>
    <ds:schemaRef ds:uri="http://schemas.microsoft.com/sharepoint/v3"/>
    <ds:schemaRef ds:uri="http://www.w3.org/XML/1998/namespace"/>
    <ds:schemaRef ds:uri="http://purl.org/dc/dcmitype/"/>
  </ds:schemaRefs>
</ds:datastoreItem>
</file>

<file path=customXml/itemProps2.xml><?xml version="1.0" encoding="utf-8"?>
<ds:datastoreItem xmlns:ds="http://schemas.openxmlformats.org/officeDocument/2006/customXml" ds:itemID="{402BE498-A39A-4192-BE18-6C165E0420E9}">
  <ds:schemaRefs>
    <ds:schemaRef ds:uri="http://schemas.microsoft.com/sharepoint/v3/contenttype/forms"/>
  </ds:schemaRefs>
</ds:datastoreItem>
</file>

<file path=customXml/itemProps3.xml><?xml version="1.0" encoding="utf-8"?>
<ds:datastoreItem xmlns:ds="http://schemas.openxmlformats.org/officeDocument/2006/customXml" ds:itemID="{36720203-F326-43CF-9959-8E45CB4458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dfe0343-7982-48c0-96a7-8f1f4dbee5df"/>
    <ds:schemaRef ds:uri="8f03fef2-1157-4ac9-903d-b6f5ede662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AC_DoE_Powerpoint_widescreen_V2 (2)</Template>
  <TotalTime>244</TotalTime>
  <Words>968</Words>
  <Application>Microsoft Office PowerPoint</Application>
  <PresentationFormat>Widescreen</PresentationFormat>
  <Paragraphs>98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Courier New</vt:lpstr>
      <vt:lpstr>Montserrat Medium</vt:lpstr>
      <vt:lpstr>Montserrat SemiBold</vt:lpstr>
      <vt:lpstr>Wingdings</vt:lpstr>
      <vt:lpstr>Office Theme</vt:lpstr>
      <vt:lpstr>Building Your Hospitality Workforce – Skills Brokers</vt:lpstr>
      <vt:lpstr>Skills Brokers</vt:lpstr>
      <vt:lpstr>Skilling for Recovery  </vt:lpstr>
      <vt:lpstr>Smart and Skilled</vt:lpstr>
      <vt:lpstr>Skilling for Recovery (NSW JobTrainer)</vt:lpstr>
      <vt:lpstr>Skilling for Recovery Skill sets</vt:lpstr>
      <vt:lpstr>The benefits of skill sets</vt:lpstr>
      <vt:lpstr>Skilling for Recovery eligibility</vt:lpstr>
      <vt:lpstr>Hospitality skill sets</vt:lpstr>
      <vt:lpstr>Hospitality skill sets – examples of SOAs</vt:lpstr>
      <vt:lpstr>Hospitality skill sets – examples of SOAs</vt:lpstr>
      <vt:lpstr>Contact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 Eckersley</dc:creator>
  <cp:lastModifiedBy>Amy Murray</cp:lastModifiedBy>
  <cp:revision>19</cp:revision>
  <cp:lastPrinted>2018-09-13T06:50:27Z</cp:lastPrinted>
  <dcterms:created xsi:type="dcterms:W3CDTF">2021-07-22T22:31:08Z</dcterms:created>
  <dcterms:modified xsi:type="dcterms:W3CDTF">2021-08-25T04:05:54Z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0x010100588A0BBDED1D584EB19A5A5BE8C28EAD</vt:lpwstr>
  </property>
</Properties>
</file>